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7" r:id="rId1"/>
    <p:sldMasterId id="2147483693" r:id="rId2"/>
  </p:sldMasterIdLst>
  <p:notesMasterIdLst>
    <p:notesMasterId r:id="rId45"/>
  </p:notesMasterIdLst>
  <p:handoutMasterIdLst>
    <p:handoutMasterId r:id="rId46"/>
  </p:handoutMasterIdLst>
  <p:sldIdLst>
    <p:sldId id="256" r:id="rId3"/>
    <p:sldId id="258" r:id="rId4"/>
    <p:sldId id="259" r:id="rId5"/>
    <p:sldId id="260" r:id="rId6"/>
    <p:sldId id="261" r:id="rId7"/>
    <p:sldId id="262" r:id="rId8"/>
    <p:sldId id="263" r:id="rId9"/>
    <p:sldId id="264" r:id="rId10"/>
    <p:sldId id="266" r:id="rId11"/>
    <p:sldId id="265" r:id="rId12"/>
    <p:sldId id="283" r:id="rId13"/>
    <p:sldId id="267" r:id="rId14"/>
    <p:sldId id="268" r:id="rId15"/>
    <p:sldId id="270" r:id="rId16"/>
    <p:sldId id="379" r:id="rId17"/>
    <p:sldId id="378" r:id="rId18"/>
    <p:sldId id="269" r:id="rId19"/>
    <p:sldId id="271" r:id="rId20"/>
    <p:sldId id="273" r:id="rId21"/>
    <p:sldId id="274" r:id="rId22"/>
    <p:sldId id="284" r:id="rId23"/>
    <p:sldId id="347" r:id="rId24"/>
    <p:sldId id="311" r:id="rId25"/>
    <p:sldId id="370" r:id="rId26"/>
    <p:sldId id="304" r:id="rId27"/>
    <p:sldId id="361" r:id="rId28"/>
    <p:sldId id="302" r:id="rId29"/>
    <p:sldId id="307" r:id="rId30"/>
    <p:sldId id="376" r:id="rId31"/>
    <p:sldId id="371" r:id="rId32"/>
    <p:sldId id="377" r:id="rId33"/>
    <p:sldId id="365" r:id="rId34"/>
    <p:sldId id="366" r:id="rId35"/>
    <p:sldId id="372" r:id="rId36"/>
    <p:sldId id="373" r:id="rId37"/>
    <p:sldId id="367" r:id="rId38"/>
    <p:sldId id="275" r:id="rId39"/>
    <p:sldId id="277" r:id="rId40"/>
    <p:sldId id="278" r:id="rId41"/>
    <p:sldId id="280" r:id="rId42"/>
    <p:sldId id="279" r:id="rId43"/>
    <p:sldId id="374"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80" autoAdjust="0"/>
    <p:restoredTop sz="72980" autoAdjust="0"/>
  </p:normalViewPr>
  <p:slideViewPr>
    <p:cSldViewPr snapToGrid="0">
      <p:cViewPr varScale="1">
        <p:scale>
          <a:sx n="121" d="100"/>
          <a:sy n="121" d="100"/>
        </p:scale>
        <p:origin x="1444" y="72"/>
      </p:cViewPr>
      <p:guideLst/>
    </p:cSldViewPr>
  </p:slideViewPr>
  <p:notesTextViewPr>
    <p:cViewPr>
      <p:scale>
        <a:sx n="1" d="1"/>
        <a:sy n="1" d="1"/>
      </p:scale>
      <p:origin x="0" y="0"/>
    </p:cViewPr>
  </p:notesTextViewPr>
  <p:notesViewPr>
    <p:cSldViewPr snapToGrid="0">
      <p:cViewPr varScale="1">
        <p:scale>
          <a:sx n="123" d="100"/>
          <a:sy n="123" d="100"/>
        </p:scale>
        <p:origin x="4972" y="6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5A96D0-8C32-4843-A315-C51FBA4B9C6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50D7B0-21F7-4876-8D1E-216D1AA3EC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FB87ED3-B28C-4D9A-B00B-3EE7471E064E}" type="datetimeFigureOut">
              <a:rPr lang="en-US" smtClean="0"/>
              <a:t>5/21/2020</a:t>
            </a:fld>
            <a:endParaRPr lang="en-US"/>
          </a:p>
        </p:txBody>
      </p:sp>
      <p:sp>
        <p:nvSpPr>
          <p:cNvPr id="4" name="Footer Placeholder 3">
            <a:extLst>
              <a:ext uri="{FF2B5EF4-FFF2-40B4-BE49-F238E27FC236}">
                <a16:creationId xmlns:a16="http://schemas.microsoft.com/office/drawing/2014/main" id="{AE7747D2-6C83-4505-B510-5BF8E0E1D83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255E3AE-8558-46EF-94EA-1FB14667963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4135ECB-0EB4-47C8-A605-01102C8B9ED9}" type="slidenum">
              <a:rPr lang="en-US" smtClean="0"/>
              <a:t>‹#›</a:t>
            </a:fld>
            <a:endParaRPr lang="en-US"/>
          </a:p>
        </p:txBody>
      </p:sp>
    </p:spTree>
    <p:extLst>
      <p:ext uri="{BB962C8B-B14F-4D97-AF65-F5344CB8AC3E}">
        <p14:creationId xmlns:p14="http://schemas.microsoft.com/office/powerpoint/2010/main" val="11181295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78BFEE-7EE6-456A-A095-5C22E127F4D1}" type="datetimeFigureOut">
              <a:rPr lang="en-US" smtClean="0"/>
              <a:t>5/21/2020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2FE17C-1A80-4AAF-82D8-00963B31AD40}" type="slidenum">
              <a:rPr lang="en-US" smtClean="0"/>
              <a:t>‹#›</a:t>
            </a:fld>
            <a:endParaRPr lang="en-US"/>
          </a:p>
        </p:txBody>
      </p:sp>
    </p:spTree>
    <p:extLst>
      <p:ext uri="{BB962C8B-B14F-4D97-AF65-F5344CB8AC3E}">
        <p14:creationId xmlns:p14="http://schemas.microsoft.com/office/powerpoint/2010/main" val="3838639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1</a:t>
            </a:fld>
            <a:endParaRPr lang="en-US"/>
          </a:p>
        </p:txBody>
      </p:sp>
    </p:spTree>
    <p:extLst>
      <p:ext uri="{BB962C8B-B14F-4D97-AF65-F5344CB8AC3E}">
        <p14:creationId xmlns:p14="http://schemas.microsoft.com/office/powerpoint/2010/main" val="1590792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2</a:t>
            </a:fld>
            <a:endParaRPr lang="en-US"/>
          </a:p>
        </p:txBody>
      </p:sp>
    </p:spTree>
    <p:extLst>
      <p:ext uri="{BB962C8B-B14F-4D97-AF65-F5344CB8AC3E}">
        <p14:creationId xmlns:p14="http://schemas.microsoft.com/office/powerpoint/2010/main" val="4713893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3</a:t>
            </a:fld>
            <a:endParaRPr lang="en-US"/>
          </a:p>
        </p:txBody>
      </p:sp>
    </p:spTree>
    <p:extLst>
      <p:ext uri="{BB962C8B-B14F-4D97-AF65-F5344CB8AC3E}">
        <p14:creationId xmlns:p14="http://schemas.microsoft.com/office/powerpoint/2010/main" val="33273421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4</a:t>
            </a:fld>
            <a:endParaRPr lang="en-US"/>
          </a:p>
        </p:txBody>
      </p:sp>
    </p:spTree>
    <p:extLst>
      <p:ext uri="{BB962C8B-B14F-4D97-AF65-F5344CB8AC3E}">
        <p14:creationId xmlns:p14="http://schemas.microsoft.com/office/powerpoint/2010/main" val="1076403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5</a:t>
            </a:fld>
            <a:endParaRPr lang="en-US"/>
          </a:p>
        </p:txBody>
      </p:sp>
    </p:spTree>
    <p:extLst>
      <p:ext uri="{BB962C8B-B14F-4D97-AF65-F5344CB8AC3E}">
        <p14:creationId xmlns:p14="http://schemas.microsoft.com/office/powerpoint/2010/main" val="32059344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6</a:t>
            </a:fld>
            <a:endParaRPr lang="en-US"/>
          </a:p>
        </p:txBody>
      </p:sp>
    </p:spTree>
    <p:extLst>
      <p:ext uri="{BB962C8B-B14F-4D97-AF65-F5344CB8AC3E}">
        <p14:creationId xmlns:p14="http://schemas.microsoft.com/office/powerpoint/2010/main" val="26297378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7</a:t>
            </a:fld>
            <a:endParaRPr lang="en-US"/>
          </a:p>
        </p:txBody>
      </p:sp>
    </p:spTree>
    <p:extLst>
      <p:ext uri="{BB962C8B-B14F-4D97-AF65-F5344CB8AC3E}">
        <p14:creationId xmlns:p14="http://schemas.microsoft.com/office/powerpoint/2010/main" val="5875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8</a:t>
            </a:fld>
            <a:endParaRPr lang="en-US"/>
          </a:p>
        </p:txBody>
      </p:sp>
    </p:spTree>
    <p:extLst>
      <p:ext uri="{BB962C8B-B14F-4D97-AF65-F5344CB8AC3E}">
        <p14:creationId xmlns:p14="http://schemas.microsoft.com/office/powerpoint/2010/main" val="4222227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9</a:t>
            </a:fld>
            <a:endParaRPr lang="en-US"/>
          </a:p>
        </p:txBody>
      </p:sp>
    </p:spTree>
    <p:extLst>
      <p:ext uri="{BB962C8B-B14F-4D97-AF65-F5344CB8AC3E}">
        <p14:creationId xmlns:p14="http://schemas.microsoft.com/office/powerpoint/2010/main" val="14118566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10</a:t>
            </a:fld>
            <a:endParaRPr lang="en-US"/>
          </a:p>
        </p:txBody>
      </p:sp>
    </p:spTree>
    <p:extLst>
      <p:ext uri="{BB962C8B-B14F-4D97-AF65-F5344CB8AC3E}">
        <p14:creationId xmlns:p14="http://schemas.microsoft.com/office/powerpoint/2010/main" val="8552438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11</a:t>
            </a:fld>
            <a:endParaRPr lang="en-US"/>
          </a:p>
        </p:txBody>
      </p:sp>
    </p:spTree>
    <p:extLst>
      <p:ext uri="{BB962C8B-B14F-4D97-AF65-F5344CB8AC3E}">
        <p14:creationId xmlns:p14="http://schemas.microsoft.com/office/powerpoint/2010/main" val="6286606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12</a:t>
            </a:fld>
            <a:endParaRPr lang="en-US"/>
          </a:p>
        </p:txBody>
      </p:sp>
    </p:spTree>
    <p:extLst>
      <p:ext uri="{BB962C8B-B14F-4D97-AF65-F5344CB8AC3E}">
        <p14:creationId xmlns:p14="http://schemas.microsoft.com/office/powerpoint/2010/main" val="3963099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13</a:t>
            </a:fld>
            <a:endParaRPr lang="en-US"/>
          </a:p>
        </p:txBody>
      </p:sp>
    </p:spTree>
    <p:extLst>
      <p:ext uri="{BB962C8B-B14F-4D97-AF65-F5344CB8AC3E}">
        <p14:creationId xmlns:p14="http://schemas.microsoft.com/office/powerpoint/2010/main" val="9754413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14</a:t>
            </a:fld>
            <a:endParaRPr lang="en-US"/>
          </a:p>
        </p:txBody>
      </p:sp>
    </p:spTree>
    <p:extLst>
      <p:ext uri="{BB962C8B-B14F-4D97-AF65-F5344CB8AC3E}">
        <p14:creationId xmlns:p14="http://schemas.microsoft.com/office/powerpoint/2010/main" val="4720049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15</a:t>
            </a:fld>
            <a:endParaRPr lang="en-US"/>
          </a:p>
        </p:txBody>
      </p:sp>
    </p:spTree>
    <p:extLst>
      <p:ext uri="{BB962C8B-B14F-4D97-AF65-F5344CB8AC3E}">
        <p14:creationId xmlns:p14="http://schemas.microsoft.com/office/powerpoint/2010/main" val="42802830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16</a:t>
            </a:fld>
            <a:endParaRPr lang="en-US"/>
          </a:p>
        </p:txBody>
      </p:sp>
    </p:spTree>
    <p:extLst>
      <p:ext uri="{BB962C8B-B14F-4D97-AF65-F5344CB8AC3E}">
        <p14:creationId xmlns:p14="http://schemas.microsoft.com/office/powerpoint/2010/main" val="40060399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17</a:t>
            </a:fld>
            <a:endParaRPr lang="en-US"/>
          </a:p>
        </p:txBody>
      </p:sp>
    </p:spTree>
    <p:extLst>
      <p:ext uri="{BB962C8B-B14F-4D97-AF65-F5344CB8AC3E}">
        <p14:creationId xmlns:p14="http://schemas.microsoft.com/office/powerpoint/2010/main" val="26136444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18</a:t>
            </a:fld>
            <a:endParaRPr lang="en-US"/>
          </a:p>
        </p:txBody>
      </p:sp>
    </p:spTree>
    <p:extLst>
      <p:ext uri="{BB962C8B-B14F-4D97-AF65-F5344CB8AC3E}">
        <p14:creationId xmlns:p14="http://schemas.microsoft.com/office/powerpoint/2010/main" val="33935538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19</a:t>
            </a:fld>
            <a:endParaRPr lang="en-US"/>
          </a:p>
        </p:txBody>
      </p:sp>
    </p:spTree>
    <p:extLst>
      <p:ext uri="{BB962C8B-B14F-4D97-AF65-F5344CB8AC3E}">
        <p14:creationId xmlns:p14="http://schemas.microsoft.com/office/powerpoint/2010/main" val="15595038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20</a:t>
            </a:fld>
            <a:endParaRPr lang="en-US"/>
          </a:p>
        </p:txBody>
      </p:sp>
    </p:spTree>
    <p:extLst>
      <p:ext uri="{BB962C8B-B14F-4D97-AF65-F5344CB8AC3E}">
        <p14:creationId xmlns:p14="http://schemas.microsoft.com/office/powerpoint/2010/main" val="32509477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22</a:t>
            </a:fld>
            <a:endParaRPr lang="en-US"/>
          </a:p>
        </p:txBody>
      </p:sp>
    </p:spTree>
    <p:extLst>
      <p:ext uri="{BB962C8B-B14F-4D97-AF65-F5344CB8AC3E}">
        <p14:creationId xmlns:p14="http://schemas.microsoft.com/office/powerpoint/2010/main" val="11613236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23</a:t>
            </a:fld>
            <a:endParaRPr lang="en-US"/>
          </a:p>
        </p:txBody>
      </p:sp>
    </p:spTree>
    <p:extLst>
      <p:ext uri="{BB962C8B-B14F-4D97-AF65-F5344CB8AC3E}">
        <p14:creationId xmlns:p14="http://schemas.microsoft.com/office/powerpoint/2010/main" val="34766065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24</a:t>
            </a:fld>
            <a:endParaRPr lang="en-US"/>
          </a:p>
        </p:txBody>
      </p:sp>
    </p:spTree>
    <p:extLst>
      <p:ext uri="{BB962C8B-B14F-4D97-AF65-F5344CB8AC3E}">
        <p14:creationId xmlns:p14="http://schemas.microsoft.com/office/powerpoint/2010/main" val="22002767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25</a:t>
            </a:fld>
            <a:endParaRPr lang="en-US"/>
          </a:p>
        </p:txBody>
      </p:sp>
    </p:spTree>
    <p:extLst>
      <p:ext uri="{BB962C8B-B14F-4D97-AF65-F5344CB8AC3E}">
        <p14:creationId xmlns:p14="http://schemas.microsoft.com/office/powerpoint/2010/main" val="12957100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26</a:t>
            </a:fld>
            <a:endParaRPr lang="en-US"/>
          </a:p>
        </p:txBody>
      </p:sp>
    </p:spTree>
    <p:extLst>
      <p:ext uri="{BB962C8B-B14F-4D97-AF65-F5344CB8AC3E}">
        <p14:creationId xmlns:p14="http://schemas.microsoft.com/office/powerpoint/2010/main" val="29865115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27</a:t>
            </a:fld>
            <a:endParaRPr lang="en-US"/>
          </a:p>
        </p:txBody>
      </p:sp>
    </p:spTree>
    <p:extLst>
      <p:ext uri="{BB962C8B-B14F-4D97-AF65-F5344CB8AC3E}">
        <p14:creationId xmlns:p14="http://schemas.microsoft.com/office/powerpoint/2010/main" val="36713830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28</a:t>
            </a:fld>
            <a:endParaRPr lang="en-US"/>
          </a:p>
        </p:txBody>
      </p:sp>
    </p:spTree>
    <p:extLst>
      <p:ext uri="{BB962C8B-B14F-4D97-AF65-F5344CB8AC3E}">
        <p14:creationId xmlns:p14="http://schemas.microsoft.com/office/powerpoint/2010/main" val="36502722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29</a:t>
            </a:fld>
            <a:endParaRPr lang="en-US"/>
          </a:p>
        </p:txBody>
      </p:sp>
    </p:spTree>
    <p:extLst>
      <p:ext uri="{BB962C8B-B14F-4D97-AF65-F5344CB8AC3E}">
        <p14:creationId xmlns:p14="http://schemas.microsoft.com/office/powerpoint/2010/main" val="10208692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30</a:t>
            </a:fld>
            <a:endParaRPr lang="en-US"/>
          </a:p>
        </p:txBody>
      </p:sp>
    </p:spTree>
    <p:extLst>
      <p:ext uri="{BB962C8B-B14F-4D97-AF65-F5344CB8AC3E}">
        <p14:creationId xmlns:p14="http://schemas.microsoft.com/office/powerpoint/2010/main" val="22373436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31</a:t>
            </a:fld>
            <a:endParaRPr lang="en-US"/>
          </a:p>
        </p:txBody>
      </p:sp>
    </p:spTree>
    <p:extLst>
      <p:ext uri="{BB962C8B-B14F-4D97-AF65-F5344CB8AC3E}">
        <p14:creationId xmlns:p14="http://schemas.microsoft.com/office/powerpoint/2010/main" val="7098147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32</a:t>
            </a:fld>
            <a:endParaRPr lang="en-US"/>
          </a:p>
        </p:txBody>
      </p:sp>
    </p:spTree>
    <p:extLst>
      <p:ext uri="{BB962C8B-B14F-4D97-AF65-F5344CB8AC3E}">
        <p14:creationId xmlns:p14="http://schemas.microsoft.com/office/powerpoint/2010/main" val="1019758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33</a:t>
            </a:fld>
            <a:endParaRPr lang="en-US"/>
          </a:p>
        </p:txBody>
      </p:sp>
    </p:spTree>
    <p:extLst>
      <p:ext uri="{BB962C8B-B14F-4D97-AF65-F5344CB8AC3E}">
        <p14:creationId xmlns:p14="http://schemas.microsoft.com/office/powerpoint/2010/main" val="17993283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34</a:t>
            </a:fld>
            <a:endParaRPr lang="en-US"/>
          </a:p>
        </p:txBody>
      </p:sp>
    </p:spTree>
    <p:extLst>
      <p:ext uri="{BB962C8B-B14F-4D97-AF65-F5344CB8AC3E}">
        <p14:creationId xmlns:p14="http://schemas.microsoft.com/office/powerpoint/2010/main" val="40858618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35</a:t>
            </a:fld>
            <a:endParaRPr lang="en-US"/>
          </a:p>
        </p:txBody>
      </p:sp>
    </p:spTree>
    <p:extLst>
      <p:ext uri="{BB962C8B-B14F-4D97-AF65-F5344CB8AC3E}">
        <p14:creationId xmlns:p14="http://schemas.microsoft.com/office/powerpoint/2010/main" val="19263905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36</a:t>
            </a:fld>
            <a:endParaRPr lang="en-US"/>
          </a:p>
        </p:txBody>
      </p:sp>
    </p:spTree>
    <p:extLst>
      <p:ext uri="{BB962C8B-B14F-4D97-AF65-F5344CB8AC3E}">
        <p14:creationId xmlns:p14="http://schemas.microsoft.com/office/powerpoint/2010/main" val="420289897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37</a:t>
            </a:fld>
            <a:endParaRPr lang="en-US"/>
          </a:p>
        </p:txBody>
      </p:sp>
    </p:spTree>
    <p:extLst>
      <p:ext uri="{BB962C8B-B14F-4D97-AF65-F5344CB8AC3E}">
        <p14:creationId xmlns:p14="http://schemas.microsoft.com/office/powerpoint/2010/main" val="14616314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38</a:t>
            </a:fld>
            <a:endParaRPr lang="en-US"/>
          </a:p>
        </p:txBody>
      </p:sp>
    </p:spTree>
    <p:extLst>
      <p:ext uri="{BB962C8B-B14F-4D97-AF65-F5344CB8AC3E}">
        <p14:creationId xmlns:p14="http://schemas.microsoft.com/office/powerpoint/2010/main" val="7096363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39</a:t>
            </a:fld>
            <a:endParaRPr lang="en-US"/>
          </a:p>
        </p:txBody>
      </p:sp>
    </p:spTree>
    <p:extLst>
      <p:ext uri="{BB962C8B-B14F-4D97-AF65-F5344CB8AC3E}">
        <p14:creationId xmlns:p14="http://schemas.microsoft.com/office/powerpoint/2010/main" val="23986543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40</a:t>
            </a:fld>
            <a:endParaRPr lang="en-US"/>
          </a:p>
        </p:txBody>
      </p:sp>
    </p:spTree>
    <p:extLst>
      <p:ext uri="{BB962C8B-B14F-4D97-AF65-F5344CB8AC3E}">
        <p14:creationId xmlns:p14="http://schemas.microsoft.com/office/powerpoint/2010/main" val="16610212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32FE17C-1A80-4AAF-82D8-00963B31AD40}" type="slidenum">
              <a:rPr lang="en-US" smtClean="0"/>
              <a:t>41</a:t>
            </a:fld>
            <a:endParaRPr lang="en-US"/>
          </a:p>
        </p:txBody>
      </p:sp>
    </p:spTree>
    <p:extLst>
      <p:ext uri="{BB962C8B-B14F-4D97-AF65-F5344CB8AC3E}">
        <p14:creationId xmlns:p14="http://schemas.microsoft.com/office/powerpoint/2010/main" val="34873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32FE17C-1A80-4AAF-82D8-00963B31AD40}" type="slidenum">
              <a:rPr lang="en-US" smtClean="0"/>
              <a:t>42</a:t>
            </a:fld>
            <a:endParaRPr lang="en-US"/>
          </a:p>
        </p:txBody>
      </p:sp>
    </p:spTree>
    <p:extLst>
      <p:ext uri="{BB962C8B-B14F-4D97-AF65-F5344CB8AC3E}">
        <p14:creationId xmlns:p14="http://schemas.microsoft.com/office/powerpoint/2010/main" val="36274526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2.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2.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2.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White)">
    <p:bg>
      <p:bgPr>
        <a:solidFill>
          <a:schemeClr val="tx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3A979D17-CB53-42BA-BD92-59980912E41A}"/>
              </a:ext>
            </a:extLst>
          </p:cNvPr>
          <p:cNvGrpSpPr/>
          <p:nvPr userDrawn="1"/>
        </p:nvGrpSpPr>
        <p:grpSpPr>
          <a:xfrm>
            <a:off x="0" y="-9527"/>
            <a:ext cx="7848600" cy="6867526"/>
            <a:chOff x="0" y="-9527"/>
            <a:chExt cx="6148889" cy="6867526"/>
          </a:xfrm>
        </p:grpSpPr>
        <p:sp>
          <p:nvSpPr>
            <p:cNvPr id="27" name="Rectangle 3">
              <a:extLst>
                <a:ext uri="{FF2B5EF4-FFF2-40B4-BE49-F238E27FC236}">
                  <a16:creationId xmlns:a16="http://schemas.microsoft.com/office/drawing/2014/main" id="{5912373E-F123-4A0B-95D1-7E8CD3DC0183}"/>
                </a:ext>
              </a:extLst>
            </p:cNvPr>
            <p:cNvSpPr/>
            <p:nvPr userDrawn="1"/>
          </p:nvSpPr>
          <p:spPr>
            <a:xfrm>
              <a:off x="229402" y="-9527"/>
              <a:ext cx="5919487" cy="6867525"/>
            </a:xfrm>
            <a:custGeom>
              <a:avLst/>
              <a:gdLst>
                <a:gd name="connsiteX0" fmla="*/ 0 w 5919487"/>
                <a:gd name="connsiteY0" fmla="*/ 0 h 6858000"/>
                <a:gd name="connsiteX1" fmla="*/ 5919487 w 5919487"/>
                <a:gd name="connsiteY1" fmla="*/ 0 h 6858000"/>
                <a:gd name="connsiteX2" fmla="*/ 5919487 w 5919487"/>
                <a:gd name="connsiteY2" fmla="*/ 6858000 h 6858000"/>
                <a:gd name="connsiteX3" fmla="*/ 0 w 5919487"/>
                <a:gd name="connsiteY3" fmla="*/ 6858000 h 6858000"/>
                <a:gd name="connsiteX4" fmla="*/ 0 w 5919487"/>
                <a:gd name="connsiteY4" fmla="*/ 0 h 6858000"/>
                <a:gd name="connsiteX0" fmla="*/ 0 w 5919487"/>
                <a:gd name="connsiteY0" fmla="*/ 9525 h 6867525"/>
                <a:gd name="connsiteX1" fmla="*/ 2347612 w 5919487"/>
                <a:gd name="connsiteY1" fmla="*/ 0 h 6867525"/>
                <a:gd name="connsiteX2" fmla="*/ 5919487 w 5919487"/>
                <a:gd name="connsiteY2" fmla="*/ 6867525 h 6867525"/>
                <a:gd name="connsiteX3" fmla="*/ 0 w 5919487"/>
                <a:gd name="connsiteY3" fmla="*/ 6867525 h 6867525"/>
                <a:gd name="connsiteX4" fmla="*/ 0 w 5919487"/>
                <a:gd name="connsiteY4" fmla="*/ 9525 h 686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9487" h="6867525">
                  <a:moveTo>
                    <a:pt x="0" y="9525"/>
                  </a:moveTo>
                  <a:lnTo>
                    <a:pt x="2347612" y="0"/>
                  </a:lnTo>
                  <a:lnTo>
                    <a:pt x="5919487" y="6867525"/>
                  </a:lnTo>
                  <a:lnTo>
                    <a:pt x="0" y="6867525"/>
                  </a:lnTo>
                  <a:lnTo>
                    <a:pt x="0" y="9525"/>
                  </a:lnTo>
                  <a:close/>
                </a:path>
              </a:pathLst>
            </a:custGeom>
            <a:solidFill>
              <a:srgbClr val="ED1C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5B3D4C3C-7006-47D3-87B6-938C5CBB9AC9}"/>
                </a:ext>
              </a:extLst>
            </p:cNvPr>
            <p:cNvSpPr/>
            <p:nvPr userDrawn="1"/>
          </p:nvSpPr>
          <p:spPr>
            <a:xfrm>
              <a:off x="0" y="-9526"/>
              <a:ext cx="5919487" cy="6867525"/>
            </a:xfrm>
            <a:custGeom>
              <a:avLst/>
              <a:gdLst>
                <a:gd name="connsiteX0" fmla="*/ 0 w 5919487"/>
                <a:gd name="connsiteY0" fmla="*/ 0 h 6858000"/>
                <a:gd name="connsiteX1" fmla="*/ 5919487 w 5919487"/>
                <a:gd name="connsiteY1" fmla="*/ 0 h 6858000"/>
                <a:gd name="connsiteX2" fmla="*/ 5919487 w 5919487"/>
                <a:gd name="connsiteY2" fmla="*/ 6858000 h 6858000"/>
                <a:gd name="connsiteX3" fmla="*/ 0 w 5919487"/>
                <a:gd name="connsiteY3" fmla="*/ 6858000 h 6858000"/>
                <a:gd name="connsiteX4" fmla="*/ 0 w 5919487"/>
                <a:gd name="connsiteY4" fmla="*/ 0 h 6858000"/>
                <a:gd name="connsiteX0" fmla="*/ 0 w 5919487"/>
                <a:gd name="connsiteY0" fmla="*/ 9525 h 6867525"/>
                <a:gd name="connsiteX1" fmla="*/ 2347612 w 5919487"/>
                <a:gd name="connsiteY1" fmla="*/ 0 h 6867525"/>
                <a:gd name="connsiteX2" fmla="*/ 5919487 w 5919487"/>
                <a:gd name="connsiteY2" fmla="*/ 6867525 h 6867525"/>
                <a:gd name="connsiteX3" fmla="*/ 0 w 5919487"/>
                <a:gd name="connsiteY3" fmla="*/ 6867525 h 6867525"/>
                <a:gd name="connsiteX4" fmla="*/ 0 w 5919487"/>
                <a:gd name="connsiteY4" fmla="*/ 9525 h 686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9487" h="6867525">
                  <a:moveTo>
                    <a:pt x="0" y="9525"/>
                  </a:moveTo>
                  <a:lnTo>
                    <a:pt x="2347612" y="0"/>
                  </a:lnTo>
                  <a:lnTo>
                    <a:pt x="5919487" y="6867525"/>
                  </a:lnTo>
                  <a:lnTo>
                    <a:pt x="0" y="6867525"/>
                  </a:lnTo>
                  <a:lnTo>
                    <a:pt x="0" y="952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4" name="Group 13">
            <a:extLst>
              <a:ext uri="{FF2B5EF4-FFF2-40B4-BE49-F238E27FC236}">
                <a16:creationId xmlns:a16="http://schemas.microsoft.com/office/drawing/2014/main" id="{A762070D-88AB-4F72-A15C-AF6C3C80B872}"/>
              </a:ext>
            </a:extLst>
          </p:cNvPr>
          <p:cNvGrpSpPr/>
          <p:nvPr userDrawn="1"/>
        </p:nvGrpSpPr>
        <p:grpSpPr>
          <a:xfrm>
            <a:off x="5488975" y="322473"/>
            <a:ext cx="1312724" cy="817400"/>
            <a:chOff x="53340" y="29405"/>
            <a:chExt cx="2217420" cy="1303019"/>
          </a:xfrm>
        </p:grpSpPr>
        <p:sp>
          <p:nvSpPr>
            <p:cNvPr id="15" name="Rectangle 14">
              <a:extLst>
                <a:ext uri="{FF2B5EF4-FFF2-40B4-BE49-F238E27FC236}">
                  <a16:creationId xmlns:a16="http://schemas.microsoft.com/office/drawing/2014/main" id="{1EF2DBCE-B8FA-42DC-8DB2-A5619174C8BF}"/>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6" name="Picture 15">
              <a:extLst>
                <a:ext uri="{FF2B5EF4-FFF2-40B4-BE49-F238E27FC236}">
                  <a16:creationId xmlns:a16="http://schemas.microsoft.com/office/drawing/2014/main" id="{6F36843A-7417-4A16-AF21-565BE8716DAD}"/>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nvGrpSpPr>
          <p:cNvPr id="17" name="Group 16">
            <a:extLst>
              <a:ext uri="{FF2B5EF4-FFF2-40B4-BE49-F238E27FC236}">
                <a16:creationId xmlns:a16="http://schemas.microsoft.com/office/drawing/2014/main" id="{4A6002DD-56E8-4B24-B680-241F5D23AA99}"/>
              </a:ext>
            </a:extLst>
          </p:cNvPr>
          <p:cNvGrpSpPr/>
          <p:nvPr userDrawn="1"/>
        </p:nvGrpSpPr>
        <p:grpSpPr>
          <a:xfrm>
            <a:off x="6692144" y="264428"/>
            <a:ext cx="1541835" cy="922852"/>
            <a:chOff x="76689" y="5554981"/>
            <a:chExt cx="2217420" cy="1303019"/>
          </a:xfrm>
        </p:grpSpPr>
        <p:sp>
          <p:nvSpPr>
            <p:cNvPr id="18" name="Rectangle 17">
              <a:extLst>
                <a:ext uri="{FF2B5EF4-FFF2-40B4-BE49-F238E27FC236}">
                  <a16:creationId xmlns:a16="http://schemas.microsoft.com/office/drawing/2014/main" id="{73881C8B-8447-448C-9ED3-68C6DE94AE5D}"/>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9" name="Picture 18" descr="AMD-Radeon.png">
              <a:extLst>
                <a:ext uri="{FF2B5EF4-FFF2-40B4-BE49-F238E27FC236}">
                  <a16:creationId xmlns:a16="http://schemas.microsoft.com/office/drawing/2014/main" id="{6EE20789-3884-4EA4-9583-DC2FC7F7F51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20" name="Group 19">
            <a:extLst>
              <a:ext uri="{FF2B5EF4-FFF2-40B4-BE49-F238E27FC236}">
                <a16:creationId xmlns:a16="http://schemas.microsoft.com/office/drawing/2014/main" id="{1B756BCE-6BDD-460F-88FC-72327D8F57B4}"/>
              </a:ext>
            </a:extLst>
          </p:cNvPr>
          <p:cNvGrpSpPr/>
          <p:nvPr userDrawn="1"/>
        </p:nvGrpSpPr>
        <p:grpSpPr>
          <a:xfrm>
            <a:off x="8217804" y="340054"/>
            <a:ext cx="1312724" cy="817400"/>
            <a:chOff x="76689" y="4170078"/>
            <a:chExt cx="2217420" cy="1303019"/>
          </a:xfrm>
        </p:grpSpPr>
        <p:sp>
          <p:nvSpPr>
            <p:cNvPr id="21" name="Rectangle 20">
              <a:extLst>
                <a:ext uri="{FF2B5EF4-FFF2-40B4-BE49-F238E27FC236}">
                  <a16:creationId xmlns:a16="http://schemas.microsoft.com/office/drawing/2014/main" id="{0485C775-58C4-4316-89D9-19E47EE6EF48}"/>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2" name="Picture 21">
              <a:extLst>
                <a:ext uri="{FF2B5EF4-FFF2-40B4-BE49-F238E27FC236}">
                  <a16:creationId xmlns:a16="http://schemas.microsoft.com/office/drawing/2014/main" id="{F6CE94D4-584A-4B34-93B3-F5B57BDC19EB}"/>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nvGrpSpPr>
          <p:cNvPr id="23" name="Group 22">
            <a:extLst>
              <a:ext uri="{FF2B5EF4-FFF2-40B4-BE49-F238E27FC236}">
                <a16:creationId xmlns:a16="http://schemas.microsoft.com/office/drawing/2014/main" id="{3A4A1BF2-0084-4ACF-8F46-2C947F019622}"/>
              </a:ext>
            </a:extLst>
          </p:cNvPr>
          <p:cNvGrpSpPr/>
          <p:nvPr userDrawn="1"/>
        </p:nvGrpSpPr>
        <p:grpSpPr>
          <a:xfrm>
            <a:off x="9566135" y="317154"/>
            <a:ext cx="1312724" cy="817400"/>
            <a:chOff x="-624840" y="2767324"/>
            <a:chExt cx="2217420" cy="1303019"/>
          </a:xfrm>
        </p:grpSpPr>
        <p:sp>
          <p:nvSpPr>
            <p:cNvPr id="24" name="Rectangle 23">
              <a:extLst>
                <a:ext uri="{FF2B5EF4-FFF2-40B4-BE49-F238E27FC236}">
                  <a16:creationId xmlns:a16="http://schemas.microsoft.com/office/drawing/2014/main" id="{320AFFBE-EE2D-4BA2-9599-0A2F50641074}"/>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5" name="Picture 24">
              <a:extLst>
                <a:ext uri="{FF2B5EF4-FFF2-40B4-BE49-F238E27FC236}">
                  <a16:creationId xmlns:a16="http://schemas.microsoft.com/office/drawing/2014/main" id="{7EEE7EEF-05EA-41AB-87A3-AD1EFDAB8721}"/>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sp>
        <p:nvSpPr>
          <p:cNvPr id="63" name="Text Placeholder 35">
            <a:extLst>
              <a:ext uri="{FF2B5EF4-FFF2-40B4-BE49-F238E27FC236}">
                <a16:creationId xmlns:a16="http://schemas.microsoft.com/office/drawing/2014/main" id="{E710190E-FC07-42A4-A3B3-58C5043CEDB3}"/>
              </a:ext>
            </a:extLst>
          </p:cNvPr>
          <p:cNvSpPr>
            <a:spLocks noGrp="1"/>
          </p:cNvSpPr>
          <p:nvPr>
            <p:ph type="body" sz="quarter" idx="11" hasCustomPrompt="1"/>
          </p:nvPr>
        </p:nvSpPr>
        <p:spPr>
          <a:xfrm>
            <a:off x="6382027" y="3802205"/>
            <a:ext cx="5447754" cy="493593"/>
          </a:xfrm>
        </p:spPr>
        <p:txBody>
          <a:bodyPr>
            <a:noAutofit/>
          </a:bodyPr>
          <a:lstStyle>
            <a:lvl1pPr algn="r">
              <a:defRPr sz="1600" cap="all" baseline="0">
                <a:solidFill>
                  <a:schemeClr val="bg1">
                    <a:lumMod val="50000"/>
                    <a:lumOff val="50000"/>
                  </a:schemeClr>
                </a:solidFill>
              </a:defRPr>
            </a:lvl1pPr>
            <a:lvl2pPr>
              <a:defRPr sz="1600" cap="all" baseline="0">
                <a:solidFill>
                  <a:schemeClr val="accent6">
                    <a:lumMod val="50000"/>
                    <a:lumOff val="50000"/>
                  </a:schemeClr>
                </a:solidFill>
              </a:defRPr>
            </a:lvl2pPr>
            <a:lvl3pPr>
              <a:defRPr sz="1400" cap="all" baseline="0">
                <a:solidFill>
                  <a:schemeClr val="accent6">
                    <a:lumMod val="50000"/>
                    <a:lumOff val="50000"/>
                  </a:schemeClr>
                </a:solidFill>
              </a:defRPr>
            </a:lvl3pPr>
            <a:lvl4pPr>
              <a:defRPr sz="1200">
                <a:solidFill>
                  <a:schemeClr val="accent2"/>
                </a:solidFill>
              </a:defRPr>
            </a:lvl4pPr>
            <a:lvl5pPr>
              <a:defRPr sz="1200">
                <a:solidFill>
                  <a:schemeClr val="accent2"/>
                </a:solidFill>
              </a:defRPr>
            </a:lvl5pPr>
          </a:lstStyle>
          <a:p>
            <a:pPr lvl="0"/>
            <a:r>
              <a:rPr lang="en-US" dirty="0"/>
              <a:t>CLICK TO EDIT NAME</a:t>
            </a:r>
          </a:p>
        </p:txBody>
      </p:sp>
      <p:sp>
        <p:nvSpPr>
          <p:cNvPr id="64" name="Title Placeholder 1">
            <a:extLst>
              <a:ext uri="{FF2B5EF4-FFF2-40B4-BE49-F238E27FC236}">
                <a16:creationId xmlns:a16="http://schemas.microsoft.com/office/drawing/2014/main" id="{8D2456A5-6FE7-4F04-A312-3C0EF96E5DB5}"/>
              </a:ext>
            </a:extLst>
          </p:cNvPr>
          <p:cNvSpPr>
            <a:spLocks noGrp="1"/>
          </p:cNvSpPr>
          <p:nvPr>
            <p:ph type="title" hasCustomPrompt="1"/>
          </p:nvPr>
        </p:nvSpPr>
        <p:spPr>
          <a:xfrm>
            <a:off x="6023937" y="2381185"/>
            <a:ext cx="5805843" cy="1337072"/>
          </a:xfrm>
          <a:prstGeom prst="rect">
            <a:avLst/>
          </a:prstGeom>
        </p:spPr>
        <p:txBody>
          <a:bodyPr vert="horz" lIns="91440" tIns="45720" rIns="91440" bIns="45720" rtlCol="0" anchor="b">
            <a:normAutofit/>
          </a:bodyPr>
          <a:lstStyle>
            <a:lvl1pPr algn="r">
              <a:defRPr sz="4000">
                <a:solidFill>
                  <a:schemeClr val="bg1"/>
                </a:solidFill>
              </a:defRPr>
            </a:lvl1pPr>
          </a:lstStyle>
          <a:p>
            <a:r>
              <a:rPr lang="en-US" dirty="0"/>
              <a:t>Click to edit </a:t>
            </a:r>
            <a:r>
              <a:rPr lang="en-US" dirty="0" err="1"/>
              <a:t>TItle</a:t>
            </a:r>
            <a:endParaRPr lang="en-US" dirty="0"/>
          </a:p>
        </p:txBody>
      </p:sp>
      <p:pic>
        <p:nvPicPr>
          <p:cNvPr id="26" name="Picture 25" descr="A picture containing drawing, plate&#10;&#10;Description automatically generated">
            <a:extLst>
              <a:ext uri="{FF2B5EF4-FFF2-40B4-BE49-F238E27FC236}">
                <a16:creationId xmlns:a16="http://schemas.microsoft.com/office/drawing/2014/main" id="{F917936D-8B78-4C27-809F-E391449987F3}"/>
              </a:ext>
            </a:extLst>
          </p:cNvPr>
          <p:cNvPicPr>
            <a:picLocks noChangeAspect="1"/>
          </p:cNvPicPr>
          <p:nvPr userDrawn="1"/>
        </p:nvPicPr>
        <p:blipFill>
          <a:blip r:embed="rId7"/>
          <a:stretch>
            <a:fillRect/>
          </a:stretch>
        </p:blipFill>
        <p:spPr>
          <a:xfrm>
            <a:off x="292812" y="5548812"/>
            <a:ext cx="3586311" cy="1024410"/>
          </a:xfrm>
          <a:prstGeom prst="rect">
            <a:avLst/>
          </a:prstGeom>
        </p:spPr>
      </p:pic>
    </p:spTree>
    <p:extLst>
      <p:ext uri="{BB962C8B-B14F-4D97-AF65-F5344CB8AC3E}">
        <p14:creationId xmlns:p14="http://schemas.microsoft.com/office/powerpoint/2010/main" val="2192203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White)">
    <p:bg>
      <p:bgPr>
        <a:solidFill>
          <a:schemeClr val="tx1"/>
        </a:solidFill>
        <a:effectLst/>
      </p:bgPr>
    </p:bg>
    <p:spTree>
      <p:nvGrpSpPr>
        <p:cNvPr id="1" name=""/>
        <p:cNvGrpSpPr/>
        <p:nvPr/>
      </p:nvGrpSpPr>
      <p:grpSpPr>
        <a:xfrm>
          <a:off x="0" y="0"/>
          <a:ext cx="0" cy="0"/>
          <a:chOff x="0" y="0"/>
          <a:chExt cx="0" cy="0"/>
        </a:xfrm>
      </p:grpSpPr>
      <p:sp>
        <p:nvSpPr>
          <p:cNvPr id="23" name="Title 3">
            <a:extLst>
              <a:ext uri="{FF2B5EF4-FFF2-40B4-BE49-F238E27FC236}">
                <a16:creationId xmlns:a16="http://schemas.microsoft.com/office/drawing/2014/main" id="{211BB6E0-48F9-214C-AFEC-A3CEC7771DCA}"/>
              </a:ext>
            </a:extLst>
          </p:cNvPr>
          <p:cNvSpPr>
            <a:spLocks noGrp="1"/>
          </p:cNvSpPr>
          <p:nvPr>
            <p:ph type="title" hasCustomPrompt="1"/>
          </p:nvPr>
        </p:nvSpPr>
        <p:spPr>
          <a:xfrm>
            <a:off x="357809" y="354491"/>
            <a:ext cx="11529391" cy="2172065"/>
          </a:xfrm>
        </p:spPr>
        <p:txBody>
          <a:bodyPr anchor="b">
            <a:normAutofit/>
          </a:bodyPr>
          <a:lstStyle>
            <a:lvl1pPr>
              <a:defRPr sz="4800">
                <a:solidFill>
                  <a:schemeClr val="bg1"/>
                </a:solidFill>
              </a:defRPr>
            </a:lvl1pPr>
          </a:lstStyle>
          <a:p>
            <a:r>
              <a:rPr lang="en-US" dirty="0"/>
              <a:t>Click to EDIT TITLE</a:t>
            </a:r>
          </a:p>
        </p:txBody>
      </p:sp>
      <p:sp>
        <p:nvSpPr>
          <p:cNvPr id="24" name="Text Placeholder 7">
            <a:extLst>
              <a:ext uri="{FF2B5EF4-FFF2-40B4-BE49-F238E27FC236}">
                <a16:creationId xmlns:a16="http://schemas.microsoft.com/office/drawing/2014/main" id="{58023303-F6F2-1F48-9CD3-3E37769D2F7C}"/>
              </a:ext>
            </a:extLst>
          </p:cNvPr>
          <p:cNvSpPr>
            <a:spLocks noGrp="1"/>
          </p:cNvSpPr>
          <p:nvPr>
            <p:ph type="body" sz="quarter" idx="14"/>
          </p:nvPr>
        </p:nvSpPr>
        <p:spPr>
          <a:xfrm>
            <a:off x="341487" y="2836191"/>
            <a:ext cx="11552032" cy="2974888"/>
          </a:xfrm>
        </p:spPr>
        <p:txBody>
          <a:bodyPr>
            <a:normAutofit/>
          </a:bodyPr>
          <a:lstStyle>
            <a:lvl1pPr>
              <a:defRPr sz="2000">
                <a:solidFill>
                  <a:schemeClr val="bg1">
                    <a:lumMod val="75000"/>
                    <a:lumOff val="25000"/>
                  </a:schemeClr>
                </a:solidFill>
              </a:defRPr>
            </a:lvl1pPr>
            <a:lvl2pPr>
              <a:defRPr sz="1800">
                <a:solidFill>
                  <a:schemeClr val="bg1">
                    <a:lumMod val="75000"/>
                    <a:lumOff val="25000"/>
                  </a:schemeClr>
                </a:solidFill>
              </a:defRPr>
            </a:lvl2pPr>
            <a:lvl3pPr>
              <a:defRPr sz="1600">
                <a:solidFill>
                  <a:schemeClr val="bg1">
                    <a:lumMod val="75000"/>
                    <a:lumOff val="25000"/>
                  </a:schemeClr>
                </a:solidFill>
              </a:defRPr>
            </a:lvl3pPr>
            <a:lvl4pPr>
              <a:defRPr sz="1400">
                <a:solidFill>
                  <a:schemeClr val="bg1">
                    <a:lumMod val="75000"/>
                    <a:lumOff val="25000"/>
                  </a:schemeClr>
                </a:solidFill>
              </a:defRPr>
            </a:lvl4pPr>
            <a:lvl5pPr>
              <a:defRPr sz="1400">
                <a:solidFill>
                  <a:schemeClr val="bg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47769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tx1"/>
        </a:solidFill>
        <a:effectLst/>
      </p:bgPr>
    </p:bg>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C42717EF-9FEE-3446-A94D-EB0E7F13E0A1}"/>
              </a:ext>
            </a:extLst>
          </p:cNvPr>
          <p:cNvSpPr>
            <a:spLocks noGrp="1"/>
          </p:cNvSpPr>
          <p:nvPr>
            <p:ph type="title" hasCustomPrompt="1"/>
          </p:nvPr>
        </p:nvSpPr>
        <p:spPr>
          <a:xfrm>
            <a:off x="391236" y="447260"/>
            <a:ext cx="11409528" cy="1041171"/>
          </a:xfrm>
        </p:spPr>
        <p:txBody>
          <a:bodyPr>
            <a:normAutofit/>
          </a:bodyPr>
          <a:lstStyle>
            <a:lvl1pPr>
              <a:defRPr sz="4000" b="1" cap="all" baseline="0">
                <a:solidFill>
                  <a:schemeClr val="bg1"/>
                </a:solidFill>
              </a:defRPr>
            </a:lvl1pPr>
          </a:lstStyle>
          <a:p>
            <a:r>
              <a:rPr lang="en-US" dirty="0"/>
              <a:t>Click to edit title</a:t>
            </a:r>
          </a:p>
        </p:txBody>
      </p:sp>
    </p:spTree>
    <p:extLst>
      <p:ext uri="{BB962C8B-B14F-4D97-AF65-F5344CB8AC3E}">
        <p14:creationId xmlns:p14="http://schemas.microsoft.com/office/powerpoint/2010/main" val="33051784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hart/Table (White)">
    <p:bg>
      <p:bgPr>
        <a:solidFill>
          <a:schemeClr val="tx1"/>
        </a:solidFill>
        <a:effectLst/>
      </p:bgPr>
    </p:bg>
    <p:spTree>
      <p:nvGrpSpPr>
        <p:cNvPr id="1" name=""/>
        <p:cNvGrpSpPr/>
        <p:nvPr/>
      </p:nvGrpSpPr>
      <p:grpSpPr>
        <a:xfrm>
          <a:off x="0" y="0"/>
          <a:ext cx="0" cy="0"/>
          <a:chOff x="0" y="0"/>
          <a:chExt cx="0" cy="0"/>
        </a:xfrm>
      </p:grpSpPr>
      <p:sp>
        <p:nvSpPr>
          <p:cNvPr id="17" name="Title 3">
            <a:extLst>
              <a:ext uri="{FF2B5EF4-FFF2-40B4-BE49-F238E27FC236}">
                <a16:creationId xmlns:a16="http://schemas.microsoft.com/office/drawing/2014/main" id="{64442A01-D117-E144-A3B3-6BE7EF049182}"/>
              </a:ext>
            </a:extLst>
          </p:cNvPr>
          <p:cNvSpPr>
            <a:spLocks noGrp="1"/>
          </p:cNvSpPr>
          <p:nvPr>
            <p:ph type="title" hasCustomPrompt="1"/>
          </p:nvPr>
        </p:nvSpPr>
        <p:spPr>
          <a:xfrm>
            <a:off x="391236" y="447260"/>
            <a:ext cx="11409528" cy="1041171"/>
          </a:xfrm>
        </p:spPr>
        <p:txBody>
          <a:bodyPr>
            <a:normAutofit/>
          </a:bodyPr>
          <a:lstStyle>
            <a:lvl1pPr>
              <a:defRPr sz="4000" b="1" cap="all" baseline="0">
                <a:solidFill>
                  <a:schemeClr val="bg1"/>
                </a:solidFill>
              </a:defRPr>
            </a:lvl1pPr>
          </a:lstStyle>
          <a:p>
            <a:r>
              <a:rPr lang="en-US" dirty="0"/>
              <a:t>CLICK TO EDIT TITLE</a:t>
            </a:r>
          </a:p>
        </p:txBody>
      </p:sp>
      <p:sp>
        <p:nvSpPr>
          <p:cNvPr id="18" name="Content Placeholder 3">
            <a:extLst>
              <a:ext uri="{FF2B5EF4-FFF2-40B4-BE49-F238E27FC236}">
                <a16:creationId xmlns:a16="http://schemas.microsoft.com/office/drawing/2014/main" id="{734348AA-FE79-7B4C-9305-9624B610AE6D}"/>
              </a:ext>
            </a:extLst>
          </p:cNvPr>
          <p:cNvSpPr>
            <a:spLocks noGrp="1"/>
          </p:cNvSpPr>
          <p:nvPr>
            <p:ph sz="quarter" idx="14"/>
          </p:nvPr>
        </p:nvSpPr>
        <p:spPr>
          <a:xfrm>
            <a:off x="391236" y="1699146"/>
            <a:ext cx="11409528" cy="4082961"/>
          </a:xfrm>
        </p:spPr>
        <p:txBody>
          <a:bodyPr>
            <a:normAutofit/>
          </a:bodyPr>
          <a:lstStyle>
            <a:lvl1pPr>
              <a:defRPr sz="2000">
                <a:solidFill>
                  <a:schemeClr val="bg1">
                    <a:lumMod val="75000"/>
                    <a:lumOff val="25000"/>
                  </a:schemeClr>
                </a:solidFill>
              </a:defRPr>
            </a:lvl1pPr>
            <a:lvl2pPr>
              <a:defRPr sz="1800">
                <a:solidFill>
                  <a:schemeClr val="bg1">
                    <a:lumMod val="75000"/>
                    <a:lumOff val="25000"/>
                  </a:schemeClr>
                </a:solidFill>
              </a:defRPr>
            </a:lvl2pPr>
            <a:lvl3pPr>
              <a:defRPr sz="1600">
                <a:solidFill>
                  <a:schemeClr val="bg1">
                    <a:lumMod val="75000"/>
                    <a:lumOff val="25000"/>
                  </a:schemeClr>
                </a:solidFill>
              </a:defRPr>
            </a:lvl3pPr>
            <a:lvl4pPr>
              <a:defRPr sz="1400">
                <a:solidFill>
                  <a:schemeClr val="bg1">
                    <a:lumMod val="75000"/>
                    <a:lumOff val="25000"/>
                  </a:schemeClr>
                </a:solidFill>
              </a:defRPr>
            </a:lvl4pPr>
            <a:lvl5pPr>
              <a:defRPr sz="1400">
                <a:solidFill>
                  <a:schemeClr val="bg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9201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Image (White)">
    <p:bg>
      <p:bgPr>
        <a:solidFill>
          <a:schemeClr val="tx1"/>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ED123285-DE49-314A-A6D9-89A3EA09CC83}"/>
              </a:ext>
            </a:extLst>
          </p:cNvPr>
          <p:cNvSpPr>
            <a:spLocks noGrp="1"/>
          </p:cNvSpPr>
          <p:nvPr>
            <p:ph type="pic" sz="quarter" idx="11"/>
          </p:nvPr>
        </p:nvSpPr>
        <p:spPr>
          <a:xfrm>
            <a:off x="6509981" y="447260"/>
            <a:ext cx="5240349" cy="5267305"/>
          </a:xfrm>
        </p:spPr>
        <p:txBody>
          <a:bodyPr anchor="ctr"/>
          <a:lstStyle>
            <a:lvl1pPr algn="ctr">
              <a:defRPr/>
            </a:lvl1pPr>
          </a:lstStyle>
          <a:p>
            <a:r>
              <a:rPr lang="en-US"/>
              <a:t>Click icon to add picture</a:t>
            </a:r>
            <a:endParaRPr lang="en-US" dirty="0"/>
          </a:p>
        </p:txBody>
      </p:sp>
      <p:sp>
        <p:nvSpPr>
          <p:cNvPr id="12" name="Title 3">
            <a:extLst>
              <a:ext uri="{FF2B5EF4-FFF2-40B4-BE49-F238E27FC236}">
                <a16:creationId xmlns:a16="http://schemas.microsoft.com/office/drawing/2014/main" id="{A714495A-2210-6547-B947-147459F49CA1}"/>
              </a:ext>
            </a:extLst>
          </p:cNvPr>
          <p:cNvSpPr>
            <a:spLocks noGrp="1"/>
          </p:cNvSpPr>
          <p:nvPr>
            <p:ph type="title" hasCustomPrompt="1"/>
          </p:nvPr>
        </p:nvSpPr>
        <p:spPr>
          <a:xfrm>
            <a:off x="391236" y="447260"/>
            <a:ext cx="5911291" cy="1092377"/>
          </a:xfrm>
        </p:spPr>
        <p:txBody>
          <a:bodyPr>
            <a:noAutofit/>
          </a:bodyPr>
          <a:lstStyle>
            <a:lvl1pPr>
              <a:defRPr sz="4000" b="1" cap="all" baseline="0">
                <a:solidFill>
                  <a:schemeClr val="bg1"/>
                </a:solidFill>
              </a:defRPr>
            </a:lvl1pPr>
          </a:lstStyle>
          <a:p>
            <a:r>
              <a:rPr lang="en-US" dirty="0"/>
              <a:t>Click to edit title</a:t>
            </a:r>
          </a:p>
        </p:txBody>
      </p:sp>
      <p:sp>
        <p:nvSpPr>
          <p:cNvPr id="13" name="Text Placeholder 2">
            <a:extLst>
              <a:ext uri="{FF2B5EF4-FFF2-40B4-BE49-F238E27FC236}">
                <a16:creationId xmlns:a16="http://schemas.microsoft.com/office/drawing/2014/main" id="{D738C139-EA1F-164E-8062-46DBD17A14F8}"/>
              </a:ext>
            </a:extLst>
          </p:cNvPr>
          <p:cNvSpPr>
            <a:spLocks noGrp="1"/>
          </p:cNvSpPr>
          <p:nvPr>
            <p:ph type="body" sz="quarter" idx="14"/>
          </p:nvPr>
        </p:nvSpPr>
        <p:spPr>
          <a:xfrm>
            <a:off x="391235" y="1649997"/>
            <a:ext cx="5911291" cy="4064568"/>
          </a:xfrm>
        </p:spPr>
        <p:txBody>
          <a:bodyPr>
            <a:normAutofit/>
          </a:bodyPr>
          <a:lstStyle>
            <a:lvl1pPr>
              <a:defRPr sz="2000">
                <a:solidFill>
                  <a:schemeClr val="bg1">
                    <a:lumMod val="75000"/>
                    <a:lumOff val="25000"/>
                  </a:schemeClr>
                </a:solidFill>
              </a:defRPr>
            </a:lvl1pPr>
            <a:lvl2pPr>
              <a:defRPr sz="1800">
                <a:solidFill>
                  <a:schemeClr val="bg1">
                    <a:lumMod val="75000"/>
                    <a:lumOff val="25000"/>
                  </a:schemeClr>
                </a:solidFill>
              </a:defRPr>
            </a:lvl2pPr>
            <a:lvl3pPr>
              <a:defRPr sz="1600">
                <a:solidFill>
                  <a:schemeClr val="bg1">
                    <a:lumMod val="75000"/>
                    <a:lumOff val="25000"/>
                  </a:schemeClr>
                </a:solidFill>
              </a:defRPr>
            </a:lvl3pPr>
            <a:lvl4pPr>
              <a:defRPr sz="1400">
                <a:solidFill>
                  <a:schemeClr val="bg1">
                    <a:lumMod val="75000"/>
                    <a:lumOff val="25000"/>
                  </a:schemeClr>
                </a:solidFill>
              </a:defRPr>
            </a:lvl4pPr>
            <a:lvl5pPr>
              <a:defRPr sz="1400">
                <a:solidFill>
                  <a:schemeClr val="bg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42342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White)">
    <p:bg>
      <p:bgPr>
        <a:solidFill>
          <a:schemeClr val="tx1"/>
        </a:solidFill>
        <a:effectLst/>
      </p:bgPr>
    </p:bg>
    <p:spTree>
      <p:nvGrpSpPr>
        <p:cNvPr id="1" name=""/>
        <p:cNvGrpSpPr/>
        <p:nvPr/>
      </p:nvGrpSpPr>
      <p:grpSpPr>
        <a:xfrm>
          <a:off x="0" y="0"/>
          <a:ext cx="0" cy="0"/>
          <a:chOff x="0" y="0"/>
          <a:chExt cx="0" cy="0"/>
        </a:xfrm>
      </p:grpSpPr>
      <p:sp>
        <p:nvSpPr>
          <p:cNvPr id="19" name="Picture Placeholder 2">
            <a:extLst>
              <a:ext uri="{FF2B5EF4-FFF2-40B4-BE49-F238E27FC236}">
                <a16:creationId xmlns:a16="http://schemas.microsoft.com/office/drawing/2014/main" id="{9F7CE186-F75E-5E45-B05D-694997EBF9DA}"/>
              </a:ext>
            </a:extLst>
          </p:cNvPr>
          <p:cNvSpPr>
            <a:spLocks noGrp="1"/>
          </p:cNvSpPr>
          <p:nvPr>
            <p:ph type="pic" sz="quarter" idx="10"/>
          </p:nvPr>
        </p:nvSpPr>
        <p:spPr>
          <a:xfrm>
            <a:off x="0" y="342900"/>
            <a:ext cx="12192000" cy="5739848"/>
          </a:xfrm>
        </p:spPr>
        <p:txBody>
          <a:bodyPr anchor="ctr"/>
          <a:lstStyle>
            <a:lvl1pPr algn="ctr">
              <a:defRPr/>
            </a:lvl1pPr>
          </a:lstStyle>
          <a:p>
            <a:r>
              <a:rPr lang="en-US"/>
              <a:t>Click icon to add picture</a:t>
            </a:r>
          </a:p>
        </p:txBody>
      </p:sp>
    </p:spTree>
    <p:extLst>
      <p:ext uri="{BB962C8B-B14F-4D97-AF65-F5344CB8AC3E}">
        <p14:creationId xmlns:p14="http://schemas.microsoft.com/office/powerpoint/2010/main" val="790686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up Title and Content (White)">
    <p:bg>
      <p:bgPr>
        <a:solidFill>
          <a:schemeClr val="tx1"/>
        </a:solidFill>
        <a:effectLst/>
      </p:bgPr>
    </p:bg>
    <p:spTree>
      <p:nvGrpSpPr>
        <p:cNvPr id="1" name=""/>
        <p:cNvGrpSpPr/>
        <p:nvPr/>
      </p:nvGrpSpPr>
      <p:grpSpPr>
        <a:xfrm>
          <a:off x="0" y="0"/>
          <a:ext cx="0" cy="0"/>
          <a:chOff x="0" y="0"/>
          <a:chExt cx="0" cy="0"/>
        </a:xfrm>
      </p:grpSpPr>
      <p:sp>
        <p:nvSpPr>
          <p:cNvPr id="23" name="Text Placeholder 3">
            <a:extLst>
              <a:ext uri="{FF2B5EF4-FFF2-40B4-BE49-F238E27FC236}">
                <a16:creationId xmlns:a16="http://schemas.microsoft.com/office/drawing/2014/main" id="{1B85DD0E-C388-8148-B03F-0936FF14DD4E}"/>
              </a:ext>
            </a:extLst>
          </p:cNvPr>
          <p:cNvSpPr>
            <a:spLocks noGrp="1"/>
          </p:cNvSpPr>
          <p:nvPr>
            <p:ph type="body" sz="quarter" idx="10" hasCustomPrompt="1"/>
          </p:nvPr>
        </p:nvSpPr>
        <p:spPr>
          <a:xfrm>
            <a:off x="777498" y="1689749"/>
            <a:ext cx="3246278" cy="688975"/>
          </a:xfrm>
          <a:prstGeom prst="rect">
            <a:avLst/>
          </a:prstGeom>
        </p:spPr>
        <p:txBody>
          <a:bodyPr lIns="0" rIns="0" anchor="ctr">
            <a:normAutofit/>
          </a:bodyPr>
          <a:lstStyle>
            <a:lvl1pPr>
              <a:defRPr sz="2000" b="1" i="0" cap="all" baseline="0">
                <a:solidFill>
                  <a:schemeClr val="bg1">
                    <a:lumMod val="75000"/>
                    <a:lumOff val="25000"/>
                  </a:schemeClr>
                </a:solidFill>
                <a:latin typeface="Arial" panose="020B0604020202020204" pitchFamily="34" charset="0"/>
                <a:cs typeface="Arial" panose="020B0604020202020204" pitchFamily="34" charset="0"/>
              </a:defRPr>
            </a:lvl1pPr>
          </a:lstStyle>
          <a:p>
            <a:pPr lvl="0"/>
            <a:r>
              <a:rPr lang="en-US" dirty="0"/>
              <a:t>TITLE ONE</a:t>
            </a:r>
          </a:p>
        </p:txBody>
      </p:sp>
      <p:sp>
        <p:nvSpPr>
          <p:cNvPr id="24" name="Text Placeholder 3">
            <a:extLst>
              <a:ext uri="{FF2B5EF4-FFF2-40B4-BE49-F238E27FC236}">
                <a16:creationId xmlns:a16="http://schemas.microsoft.com/office/drawing/2014/main" id="{C7DBBD2B-5186-8C48-80C6-16E31C55DB09}"/>
              </a:ext>
            </a:extLst>
          </p:cNvPr>
          <p:cNvSpPr>
            <a:spLocks noGrp="1"/>
          </p:cNvSpPr>
          <p:nvPr>
            <p:ph type="body" sz="quarter" idx="11" hasCustomPrompt="1"/>
          </p:nvPr>
        </p:nvSpPr>
        <p:spPr>
          <a:xfrm>
            <a:off x="4511527" y="1689749"/>
            <a:ext cx="3246278" cy="688975"/>
          </a:xfrm>
          <a:prstGeom prst="rect">
            <a:avLst/>
          </a:prstGeom>
        </p:spPr>
        <p:txBody>
          <a:bodyPr lIns="0" rIns="0" anchor="ctr">
            <a:normAutofit/>
          </a:bodyPr>
          <a:lstStyle>
            <a:lvl1pPr>
              <a:defRPr sz="2000" b="1" i="0" cap="all" baseline="0">
                <a:solidFill>
                  <a:schemeClr val="bg1">
                    <a:lumMod val="75000"/>
                    <a:lumOff val="25000"/>
                  </a:schemeClr>
                </a:solidFill>
                <a:latin typeface="Arial" panose="020B0604020202020204" pitchFamily="34" charset="0"/>
                <a:cs typeface="Arial" panose="020B0604020202020204" pitchFamily="34" charset="0"/>
              </a:defRPr>
            </a:lvl1pPr>
          </a:lstStyle>
          <a:p>
            <a:pPr lvl="0"/>
            <a:r>
              <a:rPr lang="en-US" dirty="0"/>
              <a:t>TITLE TWO</a:t>
            </a:r>
          </a:p>
        </p:txBody>
      </p:sp>
      <p:sp>
        <p:nvSpPr>
          <p:cNvPr id="25" name="Text Placeholder 3">
            <a:extLst>
              <a:ext uri="{FF2B5EF4-FFF2-40B4-BE49-F238E27FC236}">
                <a16:creationId xmlns:a16="http://schemas.microsoft.com/office/drawing/2014/main" id="{FB525E5B-7D3E-FC47-84AC-89D01E44DAEB}"/>
              </a:ext>
            </a:extLst>
          </p:cNvPr>
          <p:cNvSpPr>
            <a:spLocks noGrp="1"/>
          </p:cNvSpPr>
          <p:nvPr>
            <p:ph type="body" sz="quarter" idx="12" hasCustomPrompt="1"/>
          </p:nvPr>
        </p:nvSpPr>
        <p:spPr>
          <a:xfrm>
            <a:off x="8183721" y="1689749"/>
            <a:ext cx="3246278" cy="688975"/>
          </a:xfrm>
          <a:prstGeom prst="rect">
            <a:avLst/>
          </a:prstGeom>
        </p:spPr>
        <p:txBody>
          <a:bodyPr lIns="0" rIns="0" anchor="ctr">
            <a:normAutofit/>
          </a:bodyPr>
          <a:lstStyle>
            <a:lvl1pPr>
              <a:defRPr sz="2000" b="1" i="0" cap="all" baseline="0">
                <a:solidFill>
                  <a:schemeClr val="bg1">
                    <a:lumMod val="75000"/>
                    <a:lumOff val="25000"/>
                  </a:schemeClr>
                </a:solidFill>
                <a:latin typeface="Arial" panose="020B0604020202020204" pitchFamily="34" charset="0"/>
                <a:cs typeface="Arial" panose="020B0604020202020204" pitchFamily="34" charset="0"/>
              </a:defRPr>
            </a:lvl1pPr>
          </a:lstStyle>
          <a:p>
            <a:pPr lvl="0"/>
            <a:r>
              <a:rPr lang="en-US" dirty="0"/>
              <a:t>TITLE THREE</a:t>
            </a:r>
          </a:p>
        </p:txBody>
      </p:sp>
      <p:sp>
        <p:nvSpPr>
          <p:cNvPr id="26" name="Text Placeholder 26">
            <a:extLst>
              <a:ext uri="{FF2B5EF4-FFF2-40B4-BE49-F238E27FC236}">
                <a16:creationId xmlns:a16="http://schemas.microsoft.com/office/drawing/2014/main" id="{1ECDB027-8857-B44D-B89B-506BC4A5193E}"/>
              </a:ext>
            </a:extLst>
          </p:cNvPr>
          <p:cNvSpPr>
            <a:spLocks noGrp="1"/>
          </p:cNvSpPr>
          <p:nvPr>
            <p:ph type="body" sz="quarter" idx="13"/>
          </p:nvPr>
        </p:nvSpPr>
        <p:spPr>
          <a:xfrm>
            <a:off x="777498" y="4313163"/>
            <a:ext cx="3246278" cy="1353148"/>
          </a:xfrm>
          <a:prstGeom prst="rect">
            <a:avLst/>
          </a:prstGeom>
        </p:spPr>
        <p:txBody>
          <a:bodyPr lIns="0" rIns="0">
            <a:noAutofit/>
          </a:bodyPr>
          <a:lstStyle>
            <a:lvl1pPr>
              <a:defRPr sz="1600">
                <a:solidFill>
                  <a:schemeClr val="bg1">
                    <a:lumMod val="75000"/>
                    <a:lumOff val="25000"/>
                  </a:schemeClr>
                </a:solidFill>
              </a:defRPr>
            </a:lvl1pPr>
            <a:lvl2pPr>
              <a:defRPr sz="1400">
                <a:solidFill>
                  <a:schemeClr val="bg1">
                    <a:lumMod val="75000"/>
                    <a:lumOff val="25000"/>
                  </a:schemeClr>
                </a:solidFill>
              </a:defRPr>
            </a:lvl2pPr>
            <a:lvl3pPr>
              <a:defRPr sz="1200">
                <a:solidFill>
                  <a:schemeClr val="bg1">
                    <a:lumMod val="75000"/>
                    <a:lumOff val="25000"/>
                  </a:schemeClr>
                </a:solidFill>
              </a:defRPr>
            </a:lvl3pPr>
            <a:lvl4pPr>
              <a:defRPr sz="1100">
                <a:solidFill>
                  <a:schemeClr val="bg1">
                    <a:lumMod val="75000"/>
                    <a:lumOff val="25000"/>
                  </a:schemeClr>
                </a:solidFill>
              </a:defRPr>
            </a:lvl4pPr>
            <a:lvl5pPr>
              <a:defRPr sz="1100">
                <a:solidFill>
                  <a:schemeClr val="bg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Text Placeholder 26">
            <a:extLst>
              <a:ext uri="{FF2B5EF4-FFF2-40B4-BE49-F238E27FC236}">
                <a16:creationId xmlns:a16="http://schemas.microsoft.com/office/drawing/2014/main" id="{F8FBFEA6-53F3-4440-B8D4-1826AEF96551}"/>
              </a:ext>
            </a:extLst>
          </p:cNvPr>
          <p:cNvSpPr>
            <a:spLocks noGrp="1"/>
          </p:cNvSpPr>
          <p:nvPr>
            <p:ph type="body" sz="quarter" idx="14"/>
          </p:nvPr>
        </p:nvSpPr>
        <p:spPr>
          <a:xfrm>
            <a:off x="4511527" y="4313163"/>
            <a:ext cx="3246278" cy="1353148"/>
          </a:xfrm>
          <a:prstGeom prst="rect">
            <a:avLst/>
          </a:prstGeom>
        </p:spPr>
        <p:txBody>
          <a:bodyPr lIns="0" rIns="0">
            <a:noAutofit/>
          </a:bodyPr>
          <a:lstStyle>
            <a:lvl1pPr>
              <a:defRPr sz="1600">
                <a:solidFill>
                  <a:schemeClr val="bg1">
                    <a:lumMod val="75000"/>
                    <a:lumOff val="25000"/>
                  </a:schemeClr>
                </a:solidFill>
              </a:defRPr>
            </a:lvl1pPr>
            <a:lvl2pPr>
              <a:defRPr sz="1400">
                <a:solidFill>
                  <a:schemeClr val="bg1">
                    <a:lumMod val="75000"/>
                    <a:lumOff val="25000"/>
                  </a:schemeClr>
                </a:solidFill>
              </a:defRPr>
            </a:lvl2pPr>
            <a:lvl3pPr>
              <a:defRPr sz="1200">
                <a:solidFill>
                  <a:schemeClr val="bg1">
                    <a:lumMod val="75000"/>
                    <a:lumOff val="25000"/>
                  </a:schemeClr>
                </a:solidFill>
              </a:defRPr>
            </a:lvl3pPr>
            <a:lvl4pPr>
              <a:defRPr sz="1100">
                <a:solidFill>
                  <a:schemeClr val="bg1">
                    <a:lumMod val="75000"/>
                    <a:lumOff val="25000"/>
                  </a:schemeClr>
                </a:solidFill>
              </a:defRPr>
            </a:lvl4pPr>
            <a:lvl5pPr>
              <a:defRPr sz="1100">
                <a:solidFill>
                  <a:schemeClr val="bg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26">
            <a:extLst>
              <a:ext uri="{FF2B5EF4-FFF2-40B4-BE49-F238E27FC236}">
                <a16:creationId xmlns:a16="http://schemas.microsoft.com/office/drawing/2014/main" id="{71AC6FE6-DAD3-3C4E-AEFB-E3F3BEBAD1D0}"/>
              </a:ext>
            </a:extLst>
          </p:cNvPr>
          <p:cNvSpPr>
            <a:spLocks noGrp="1"/>
          </p:cNvSpPr>
          <p:nvPr>
            <p:ph type="body" sz="quarter" idx="15"/>
          </p:nvPr>
        </p:nvSpPr>
        <p:spPr>
          <a:xfrm>
            <a:off x="8183722" y="4322221"/>
            <a:ext cx="3246278" cy="1353148"/>
          </a:xfrm>
          <a:prstGeom prst="rect">
            <a:avLst/>
          </a:prstGeom>
        </p:spPr>
        <p:txBody>
          <a:bodyPr lIns="0" rIns="0">
            <a:noAutofit/>
          </a:bodyPr>
          <a:lstStyle>
            <a:lvl1pPr>
              <a:defRPr sz="1600">
                <a:solidFill>
                  <a:schemeClr val="bg1">
                    <a:lumMod val="75000"/>
                    <a:lumOff val="25000"/>
                  </a:schemeClr>
                </a:solidFill>
              </a:defRPr>
            </a:lvl1pPr>
            <a:lvl2pPr>
              <a:defRPr sz="1400">
                <a:solidFill>
                  <a:schemeClr val="bg1">
                    <a:lumMod val="75000"/>
                    <a:lumOff val="25000"/>
                  </a:schemeClr>
                </a:solidFill>
              </a:defRPr>
            </a:lvl2pPr>
            <a:lvl3pPr>
              <a:defRPr sz="1200">
                <a:solidFill>
                  <a:schemeClr val="bg1">
                    <a:lumMod val="75000"/>
                    <a:lumOff val="25000"/>
                  </a:schemeClr>
                </a:solidFill>
              </a:defRPr>
            </a:lvl3pPr>
            <a:lvl4pPr>
              <a:defRPr sz="1100">
                <a:solidFill>
                  <a:schemeClr val="bg1">
                    <a:lumMod val="75000"/>
                    <a:lumOff val="25000"/>
                  </a:schemeClr>
                </a:solidFill>
              </a:defRPr>
            </a:lvl4pPr>
            <a:lvl5pPr>
              <a:defRPr sz="1100">
                <a:solidFill>
                  <a:schemeClr val="bg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Picture Placeholder 2">
            <a:extLst>
              <a:ext uri="{FF2B5EF4-FFF2-40B4-BE49-F238E27FC236}">
                <a16:creationId xmlns:a16="http://schemas.microsoft.com/office/drawing/2014/main" id="{11BE89FD-1B12-2F43-98C6-DF8D6DA3806C}"/>
              </a:ext>
            </a:extLst>
          </p:cNvPr>
          <p:cNvSpPr>
            <a:spLocks noGrp="1"/>
          </p:cNvSpPr>
          <p:nvPr>
            <p:ph type="pic" sz="quarter" idx="16"/>
          </p:nvPr>
        </p:nvSpPr>
        <p:spPr>
          <a:xfrm>
            <a:off x="777498" y="2472415"/>
            <a:ext cx="3246278" cy="1717675"/>
          </a:xfrm>
          <a:prstGeom prst="rect">
            <a:avLst/>
          </a:prstGeom>
        </p:spPr>
        <p:txBody>
          <a:bodyPr anchor="ctr"/>
          <a:lstStyle>
            <a:lvl1pPr algn="ctr">
              <a:defRPr/>
            </a:lvl1pPr>
          </a:lstStyle>
          <a:p>
            <a:r>
              <a:rPr lang="en-US"/>
              <a:t>Click icon to add picture</a:t>
            </a:r>
            <a:endParaRPr lang="en-US" dirty="0"/>
          </a:p>
        </p:txBody>
      </p:sp>
      <p:sp>
        <p:nvSpPr>
          <p:cNvPr id="30" name="Picture Placeholder 2">
            <a:extLst>
              <a:ext uri="{FF2B5EF4-FFF2-40B4-BE49-F238E27FC236}">
                <a16:creationId xmlns:a16="http://schemas.microsoft.com/office/drawing/2014/main" id="{95F6D154-F67D-D04B-A22F-3252D356A8B5}"/>
              </a:ext>
            </a:extLst>
          </p:cNvPr>
          <p:cNvSpPr>
            <a:spLocks noGrp="1"/>
          </p:cNvSpPr>
          <p:nvPr>
            <p:ph type="pic" sz="quarter" idx="17"/>
          </p:nvPr>
        </p:nvSpPr>
        <p:spPr>
          <a:xfrm>
            <a:off x="4511527" y="2472415"/>
            <a:ext cx="3246278" cy="1717675"/>
          </a:xfrm>
          <a:prstGeom prst="rect">
            <a:avLst/>
          </a:prstGeom>
        </p:spPr>
        <p:txBody>
          <a:bodyPr anchor="ctr"/>
          <a:lstStyle>
            <a:lvl1pPr algn="ctr">
              <a:defRPr/>
            </a:lvl1pPr>
          </a:lstStyle>
          <a:p>
            <a:r>
              <a:rPr lang="en-US"/>
              <a:t>Click icon to add picture</a:t>
            </a:r>
          </a:p>
        </p:txBody>
      </p:sp>
      <p:sp>
        <p:nvSpPr>
          <p:cNvPr id="31" name="Picture Placeholder 2">
            <a:extLst>
              <a:ext uri="{FF2B5EF4-FFF2-40B4-BE49-F238E27FC236}">
                <a16:creationId xmlns:a16="http://schemas.microsoft.com/office/drawing/2014/main" id="{EA9EDF73-C3F6-3C40-B0BD-751553CE5067}"/>
              </a:ext>
            </a:extLst>
          </p:cNvPr>
          <p:cNvSpPr>
            <a:spLocks noGrp="1"/>
          </p:cNvSpPr>
          <p:nvPr>
            <p:ph type="pic" sz="quarter" idx="18"/>
          </p:nvPr>
        </p:nvSpPr>
        <p:spPr>
          <a:xfrm>
            <a:off x="8183721" y="2453365"/>
            <a:ext cx="3246278" cy="1717675"/>
          </a:xfrm>
          <a:prstGeom prst="rect">
            <a:avLst/>
          </a:prstGeom>
        </p:spPr>
        <p:txBody>
          <a:bodyPr anchor="ctr"/>
          <a:lstStyle>
            <a:lvl1pPr algn="ctr">
              <a:defRPr/>
            </a:lvl1pPr>
          </a:lstStyle>
          <a:p>
            <a:r>
              <a:rPr lang="en-US"/>
              <a:t>Click icon to add picture</a:t>
            </a:r>
          </a:p>
        </p:txBody>
      </p:sp>
      <p:sp>
        <p:nvSpPr>
          <p:cNvPr id="19" name="Title 3">
            <a:extLst>
              <a:ext uri="{FF2B5EF4-FFF2-40B4-BE49-F238E27FC236}">
                <a16:creationId xmlns:a16="http://schemas.microsoft.com/office/drawing/2014/main" id="{041235F5-028A-4BC3-B0AD-61DB0901D968}"/>
              </a:ext>
            </a:extLst>
          </p:cNvPr>
          <p:cNvSpPr>
            <a:spLocks noGrp="1"/>
          </p:cNvSpPr>
          <p:nvPr>
            <p:ph type="title" hasCustomPrompt="1"/>
          </p:nvPr>
        </p:nvSpPr>
        <p:spPr>
          <a:xfrm>
            <a:off x="391236" y="447260"/>
            <a:ext cx="11409528" cy="1041171"/>
          </a:xfrm>
        </p:spPr>
        <p:txBody>
          <a:bodyPr>
            <a:normAutofit/>
          </a:bodyPr>
          <a:lstStyle>
            <a:lvl1pPr>
              <a:defRPr sz="4000" b="1" cap="all" baseline="0">
                <a:solidFill>
                  <a:schemeClr val="bg1"/>
                </a:solidFill>
              </a:defRPr>
            </a:lvl1pPr>
          </a:lstStyle>
          <a:p>
            <a:r>
              <a:rPr lang="en-US" dirty="0"/>
              <a:t>CLICK TO EDIT TITLE</a:t>
            </a:r>
          </a:p>
        </p:txBody>
      </p:sp>
    </p:spTree>
    <p:extLst>
      <p:ext uri="{BB962C8B-B14F-4D97-AF65-F5344CB8AC3E}">
        <p14:creationId xmlns:p14="http://schemas.microsoft.com/office/powerpoint/2010/main" val="1606773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ulleted List &amp; Description (White)">
    <p:bg>
      <p:bgPr>
        <a:solidFill>
          <a:schemeClr val="tx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EB5B9B14-BB1B-B64D-AA90-EEB915F02FBA}"/>
              </a:ext>
            </a:extLst>
          </p:cNvPr>
          <p:cNvSpPr>
            <a:spLocks noGrp="1"/>
          </p:cNvSpPr>
          <p:nvPr>
            <p:ph type="body" sz="quarter" idx="10"/>
          </p:nvPr>
        </p:nvSpPr>
        <p:spPr>
          <a:xfrm>
            <a:off x="5680129" y="1695268"/>
            <a:ext cx="6120635" cy="4089306"/>
          </a:xfrm>
        </p:spPr>
        <p:txBody>
          <a:bodyPr>
            <a:normAutofit/>
          </a:bodyPr>
          <a:lstStyle>
            <a:lvl1pPr marL="457200" marR="0" indent="-457200" algn="l" defTabSz="914400" rtl="0" eaLnBrk="1" fontAlgn="auto" latinLnBrk="0" hangingPunct="1">
              <a:lnSpc>
                <a:spcPct val="90000"/>
              </a:lnSpc>
              <a:spcBef>
                <a:spcPts val="1000"/>
              </a:spcBef>
              <a:spcAft>
                <a:spcPts val="0"/>
              </a:spcAft>
              <a:buClr>
                <a:schemeClr val="tx1">
                  <a:lumMod val="85000"/>
                </a:schemeClr>
              </a:buClr>
              <a:buSzTx/>
              <a:buFont typeface="Arial" panose="020B0604020202020204" pitchFamily="34" charset="0"/>
              <a:buChar char="•"/>
              <a:tabLst/>
              <a:defRPr sz="1600">
                <a:solidFill>
                  <a:schemeClr val="bg1">
                    <a:lumMod val="75000"/>
                    <a:lumOff val="25000"/>
                  </a:schemeClr>
                </a:solidFill>
              </a:defRPr>
            </a:lvl1pPr>
            <a:lvl2pPr marL="800100" indent="-342900">
              <a:buFont typeface="Arial" panose="020B0604020202020204" pitchFamily="34" charset="0"/>
              <a:buChar char="•"/>
              <a:defRPr/>
            </a:lvl2pPr>
            <a:lvl3pPr marL="1257300" indent="-34290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itle 3">
            <a:extLst>
              <a:ext uri="{FF2B5EF4-FFF2-40B4-BE49-F238E27FC236}">
                <a16:creationId xmlns:a16="http://schemas.microsoft.com/office/drawing/2014/main" id="{BF59FA24-EC98-AB45-840A-C4AE4C2EE846}"/>
              </a:ext>
            </a:extLst>
          </p:cNvPr>
          <p:cNvSpPr>
            <a:spLocks noGrp="1"/>
          </p:cNvSpPr>
          <p:nvPr>
            <p:ph type="title"/>
          </p:nvPr>
        </p:nvSpPr>
        <p:spPr>
          <a:xfrm>
            <a:off x="391236" y="447260"/>
            <a:ext cx="11409528" cy="1041171"/>
          </a:xfrm>
          <a:prstGeom prst="rect">
            <a:avLst/>
          </a:prstGeom>
        </p:spPr>
        <p:txBody>
          <a:bodyPr>
            <a:normAutofit/>
          </a:bodyPr>
          <a:lstStyle>
            <a:lvl1pPr>
              <a:defRPr sz="4000" b="1" cap="all" baseline="0">
                <a:solidFill>
                  <a:schemeClr val="bg1"/>
                </a:solidFill>
              </a:defRPr>
            </a:lvl1pPr>
          </a:lstStyle>
          <a:p>
            <a:r>
              <a:rPr lang="en-US"/>
              <a:t>Click to edit Master title style</a:t>
            </a:r>
            <a:endParaRPr lang="en-US" dirty="0"/>
          </a:p>
        </p:txBody>
      </p:sp>
      <p:sp>
        <p:nvSpPr>
          <p:cNvPr id="22" name="Content Placeholder 3">
            <a:extLst>
              <a:ext uri="{FF2B5EF4-FFF2-40B4-BE49-F238E27FC236}">
                <a16:creationId xmlns:a16="http://schemas.microsoft.com/office/drawing/2014/main" id="{B39257BF-B2BD-F645-BABA-D134EF0D226B}"/>
              </a:ext>
            </a:extLst>
          </p:cNvPr>
          <p:cNvSpPr>
            <a:spLocks noGrp="1"/>
          </p:cNvSpPr>
          <p:nvPr>
            <p:ph sz="quarter" idx="14"/>
          </p:nvPr>
        </p:nvSpPr>
        <p:spPr>
          <a:xfrm>
            <a:off x="391236" y="1699146"/>
            <a:ext cx="4885937" cy="4085783"/>
          </a:xfrm>
          <a:prstGeom prst="rect">
            <a:avLst/>
          </a:prstGeom>
        </p:spPr>
        <p:txBody>
          <a:bodyPr>
            <a:normAutofit/>
          </a:bodyPr>
          <a:lstStyle>
            <a:lvl1pPr>
              <a:defRPr sz="2000">
                <a:solidFill>
                  <a:schemeClr val="bg1">
                    <a:lumMod val="75000"/>
                    <a:lumOff val="25000"/>
                  </a:schemeClr>
                </a:solidFill>
              </a:defRPr>
            </a:lvl1pPr>
            <a:lvl2pPr>
              <a:defRPr sz="1800">
                <a:solidFill>
                  <a:schemeClr val="bg1">
                    <a:lumMod val="75000"/>
                    <a:lumOff val="25000"/>
                  </a:schemeClr>
                </a:solidFill>
              </a:defRPr>
            </a:lvl2pPr>
            <a:lvl3pPr>
              <a:defRPr sz="1600">
                <a:solidFill>
                  <a:schemeClr val="bg1">
                    <a:lumMod val="75000"/>
                    <a:lumOff val="25000"/>
                  </a:schemeClr>
                </a:solidFill>
              </a:defRPr>
            </a:lvl3pPr>
            <a:lvl4pPr>
              <a:defRPr sz="1400">
                <a:solidFill>
                  <a:schemeClr val="bg1">
                    <a:lumMod val="75000"/>
                    <a:lumOff val="25000"/>
                  </a:schemeClr>
                </a:solidFill>
              </a:defRPr>
            </a:lvl4pPr>
            <a:lvl5pPr>
              <a:defRPr sz="1400">
                <a:solidFill>
                  <a:schemeClr val="bg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32817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Bulleted List &amp; Description">
    <p:bg>
      <p:bgPr>
        <a:solidFill>
          <a:schemeClr val="tx1"/>
        </a:solidFill>
        <a:effectLst/>
      </p:bgPr>
    </p:bg>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224D2590-BF05-0146-BD80-3091FEDD6A64}"/>
              </a:ext>
            </a:extLst>
          </p:cNvPr>
          <p:cNvSpPr>
            <a:spLocks noGrp="1"/>
          </p:cNvSpPr>
          <p:nvPr>
            <p:ph type="body" sz="quarter" idx="10"/>
          </p:nvPr>
        </p:nvSpPr>
        <p:spPr>
          <a:xfrm>
            <a:off x="391237" y="1695268"/>
            <a:ext cx="11409528" cy="4062802"/>
          </a:xfrm>
        </p:spPr>
        <p:txBody>
          <a:bodyPr>
            <a:normAutofit/>
          </a:bodyPr>
          <a:lstStyle>
            <a:lvl1pPr marL="457200" marR="0" indent="-457200" algn="l" defTabSz="914400" rtl="0" eaLnBrk="1" fontAlgn="auto" latinLnBrk="0" hangingPunct="1">
              <a:lnSpc>
                <a:spcPct val="90000"/>
              </a:lnSpc>
              <a:spcBef>
                <a:spcPts val="1000"/>
              </a:spcBef>
              <a:spcAft>
                <a:spcPts val="0"/>
              </a:spcAft>
              <a:buClr>
                <a:schemeClr val="tx1">
                  <a:lumMod val="85000"/>
                </a:schemeClr>
              </a:buClr>
              <a:buSzTx/>
              <a:buFont typeface="Arial" panose="020B0604020202020204" pitchFamily="34" charset="0"/>
              <a:buChar char="•"/>
              <a:tabLst/>
              <a:defRPr sz="1800">
                <a:solidFill>
                  <a:schemeClr val="bg1">
                    <a:lumMod val="75000"/>
                    <a:lumOff val="25000"/>
                  </a:schemeClr>
                </a:solidFill>
              </a:defRPr>
            </a:lvl1pPr>
            <a:lvl2pPr marL="800100" indent="-342900">
              <a:buFont typeface="Arial" panose="020B0604020202020204" pitchFamily="34" charset="0"/>
              <a:buChar char="•"/>
              <a:defRPr/>
            </a:lvl2pPr>
            <a:lvl3pPr marL="1257300" indent="-34290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3">
            <a:extLst>
              <a:ext uri="{FF2B5EF4-FFF2-40B4-BE49-F238E27FC236}">
                <a16:creationId xmlns:a16="http://schemas.microsoft.com/office/drawing/2014/main" id="{177BDB90-1E59-074D-9825-03BCAD17A2E7}"/>
              </a:ext>
            </a:extLst>
          </p:cNvPr>
          <p:cNvSpPr>
            <a:spLocks noGrp="1"/>
          </p:cNvSpPr>
          <p:nvPr>
            <p:ph type="title" hasCustomPrompt="1"/>
          </p:nvPr>
        </p:nvSpPr>
        <p:spPr>
          <a:xfrm>
            <a:off x="391236" y="447260"/>
            <a:ext cx="11409528" cy="1041171"/>
          </a:xfrm>
          <a:prstGeom prst="rect">
            <a:avLst/>
          </a:prstGeom>
        </p:spPr>
        <p:txBody>
          <a:bodyPr>
            <a:normAutofit/>
          </a:bodyPr>
          <a:lstStyle>
            <a:lvl1pPr>
              <a:defRPr sz="4000" b="1" cap="all" baseline="0">
                <a:solidFill>
                  <a:schemeClr val="bg1"/>
                </a:solidFill>
              </a:defRPr>
            </a:lvl1pPr>
          </a:lstStyle>
          <a:p>
            <a:r>
              <a:rPr lang="en-US" dirty="0"/>
              <a:t>Click to edit title</a:t>
            </a:r>
          </a:p>
        </p:txBody>
      </p:sp>
    </p:spTree>
    <p:extLst>
      <p:ext uri="{BB962C8B-B14F-4D97-AF65-F5344CB8AC3E}">
        <p14:creationId xmlns:p14="http://schemas.microsoft.com/office/powerpoint/2010/main" val="3689550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GPU Open Logo">
    <p:bg>
      <p:bgPr>
        <a:solidFill>
          <a:schemeClr val="tx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8C0FEF2-B753-4B9F-870A-B7F2531D5918}"/>
              </a:ext>
            </a:extLst>
          </p:cNvPr>
          <p:cNvGrpSpPr/>
          <p:nvPr userDrawn="1"/>
        </p:nvGrpSpPr>
        <p:grpSpPr>
          <a:xfrm>
            <a:off x="0" y="7398"/>
            <a:ext cx="12192000" cy="4935296"/>
            <a:chOff x="0" y="-1"/>
            <a:chExt cx="12192000" cy="4935296"/>
          </a:xfrm>
        </p:grpSpPr>
        <p:sp>
          <p:nvSpPr>
            <p:cNvPr id="16" name="Rectangle 15">
              <a:extLst>
                <a:ext uri="{FF2B5EF4-FFF2-40B4-BE49-F238E27FC236}">
                  <a16:creationId xmlns:a16="http://schemas.microsoft.com/office/drawing/2014/main" id="{17DE626B-9F54-40F4-B8B1-E6D3DEC560D6}"/>
                </a:ext>
              </a:extLst>
            </p:cNvPr>
            <p:cNvSpPr/>
            <p:nvPr userDrawn="1"/>
          </p:nvSpPr>
          <p:spPr>
            <a:xfrm>
              <a:off x="0" y="0"/>
              <a:ext cx="12192000" cy="4935295"/>
            </a:xfrm>
            <a:prstGeom prst="rect">
              <a:avLst/>
            </a:prstGeom>
            <a:solidFill>
              <a:srgbClr val="EC0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40BC7A66-C4AA-449A-A2A6-DD55E5F61BE0}"/>
                </a:ext>
              </a:extLst>
            </p:cNvPr>
            <p:cNvSpPr/>
            <p:nvPr userDrawn="1"/>
          </p:nvSpPr>
          <p:spPr>
            <a:xfrm>
              <a:off x="0" y="-1"/>
              <a:ext cx="12192000" cy="4817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6" name="Picture 5" descr="A picture containing drawing, plate&#10;&#10;Description automatically generated">
            <a:extLst>
              <a:ext uri="{FF2B5EF4-FFF2-40B4-BE49-F238E27FC236}">
                <a16:creationId xmlns:a16="http://schemas.microsoft.com/office/drawing/2014/main" id="{161967F2-27F3-4C5E-AE4B-611401AD9BCC}"/>
              </a:ext>
            </a:extLst>
          </p:cNvPr>
          <p:cNvPicPr>
            <a:picLocks noChangeAspect="1"/>
          </p:cNvPicPr>
          <p:nvPr userDrawn="1"/>
        </p:nvPicPr>
        <p:blipFill>
          <a:blip r:embed="rId2"/>
          <a:stretch>
            <a:fillRect/>
          </a:stretch>
        </p:blipFill>
        <p:spPr>
          <a:xfrm>
            <a:off x="3345473" y="1850723"/>
            <a:ext cx="5525318" cy="1578277"/>
          </a:xfrm>
          <a:prstGeom prst="rect">
            <a:avLst/>
          </a:prstGeom>
        </p:spPr>
      </p:pic>
      <p:grpSp>
        <p:nvGrpSpPr>
          <p:cNvPr id="145" name="Group 144">
            <a:extLst>
              <a:ext uri="{FF2B5EF4-FFF2-40B4-BE49-F238E27FC236}">
                <a16:creationId xmlns:a16="http://schemas.microsoft.com/office/drawing/2014/main" id="{FD35F05D-F8B1-4771-A87F-2B72675CB80B}"/>
              </a:ext>
            </a:extLst>
          </p:cNvPr>
          <p:cNvGrpSpPr/>
          <p:nvPr userDrawn="1"/>
        </p:nvGrpSpPr>
        <p:grpSpPr>
          <a:xfrm>
            <a:off x="1371755" y="5603916"/>
            <a:ext cx="1312724" cy="817400"/>
            <a:chOff x="53340" y="29405"/>
            <a:chExt cx="2217420" cy="1303019"/>
          </a:xfrm>
        </p:grpSpPr>
        <p:sp>
          <p:nvSpPr>
            <p:cNvPr id="146" name="Rectangle 145">
              <a:extLst>
                <a:ext uri="{FF2B5EF4-FFF2-40B4-BE49-F238E27FC236}">
                  <a16:creationId xmlns:a16="http://schemas.microsoft.com/office/drawing/2014/main" id="{FC68C7AF-AC09-40DF-A948-837B83AB4293}"/>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47" name="Picture 146">
              <a:extLst>
                <a:ext uri="{FF2B5EF4-FFF2-40B4-BE49-F238E27FC236}">
                  <a16:creationId xmlns:a16="http://schemas.microsoft.com/office/drawing/2014/main" id="{B50D7565-0CE4-40A9-9775-4D1E0425CC22}"/>
                </a:ext>
              </a:extLst>
            </p:cNvPr>
            <p:cNvPicPr>
              <a:picLocks noChangeAspect="1"/>
            </p:cNvPicPr>
            <p:nvPr/>
          </p:nvPicPr>
          <p:blipFill rotWithShape="1">
            <a:blip r:embed="rId3"/>
            <a:srcRect b="-2325"/>
            <a:stretch/>
          </p:blipFill>
          <p:spPr>
            <a:xfrm>
              <a:off x="437594" y="124008"/>
              <a:ext cx="1380331" cy="1149319"/>
            </a:xfrm>
            <a:prstGeom prst="rect">
              <a:avLst/>
            </a:prstGeom>
          </p:spPr>
        </p:pic>
      </p:grpSp>
      <p:grpSp>
        <p:nvGrpSpPr>
          <p:cNvPr id="148" name="Group 147">
            <a:extLst>
              <a:ext uri="{FF2B5EF4-FFF2-40B4-BE49-F238E27FC236}">
                <a16:creationId xmlns:a16="http://schemas.microsoft.com/office/drawing/2014/main" id="{61C2A8E1-2FDC-4FC3-8B19-C17BAC23B408}"/>
              </a:ext>
            </a:extLst>
          </p:cNvPr>
          <p:cNvGrpSpPr/>
          <p:nvPr userDrawn="1"/>
        </p:nvGrpSpPr>
        <p:grpSpPr>
          <a:xfrm>
            <a:off x="3867907" y="5405024"/>
            <a:ext cx="1959521" cy="1194770"/>
            <a:chOff x="76689" y="5554981"/>
            <a:chExt cx="2217420" cy="1303019"/>
          </a:xfrm>
        </p:grpSpPr>
        <p:sp>
          <p:nvSpPr>
            <p:cNvPr id="149" name="Rectangle 148">
              <a:extLst>
                <a:ext uri="{FF2B5EF4-FFF2-40B4-BE49-F238E27FC236}">
                  <a16:creationId xmlns:a16="http://schemas.microsoft.com/office/drawing/2014/main" id="{4958428A-1932-4798-8C25-157B5747AF70}"/>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50" name="Picture 149" descr="AMD-Radeon.png">
              <a:extLst>
                <a:ext uri="{FF2B5EF4-FFF2-40B4-BE49-F238E27FC236}">
                  <a16:creationId xmlns:a16="http://schemas.microsoft.com/office/drawing/2014/main" id="{A3352E98-867C-4693-9163-DD1FA3371A1B}"/>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151" name="Group 150">
            <a:extLst>
              <a:ext uri="{FF2B5EF4-FFF2-40B4-BE49-F238E27FC236}">
                <a16:creationId xmlns:a16="http://schemas.microsoft.com/office/drawing/2014/main" id="{1065FC62-D90E-4658-8FD5-B8BA99D1F79C}"/>
              </a:ext>
            </a:extLst>
          </p:cNvPr>
          <p:cNvGrpSpPr/>
          <p:nvPr userDrawn="1"/>
        </p:nvGrpSpPr>
        <p:grpSpPr>
          <a:xfrm>
            <a:off x="6921958" y="5611798"/>
            <a:ext cx="1312724" cy="817400"/>
            <a:chOff x="76689" y="4170078"/>
            <a:chExt cx="2217420" cy="1303019"/>
          </a:xfrm>
        </p:grpSpPr>
        <p:sp>
          <p:nvSpPr>
            <p:cNvPr id="152" name="Rectangle 151">
              <a:extLst>
                <a:ext uri="{FF2B5EF4-FFF2-40B4-BE49-F238E27FC236}">
                  <a16:creationId xmlns:a16="http://schemas.microsoft.com/office/drawing/2014/main" id="{9425B971-9BB8-4DF9-AC10-F08872E86628}"/>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53" name="Picture 152">
              <a:extLst>
                <a:ext uri="{FF2B5EF4-FFF2-40B4-BE49-F238E27FC236}">
                  <a16:creationId xmlns:a16="http://schemas.microsoft.com/office/drawing/2014/main" id="{D3A5BC54-917C-49D0-A983-2E4EE40E8D81}"/>
                </a:ext>
              </a:extLst>
            </p:cNvPr>
            <p:cNvPicPr>
              <a:picLocks noChangeAspect="1"/>
            </p:cNvPicPr>
            <p:nvPr userDrawn="1"/>
          </p:nvPicPr>
          <p:blipFill rotWithShape="1">
            <a:blip r:embed="rId5"/>
            <a:srcRect b="23374"/>
            <a:stretch/>
          </p:blipFill>
          <p:spPr>
            <a:xfrm>
              <a:off x="290131" y="4256985"/>
              <a:ext cx="1743837" cy="1129203"/>
            </a:xfrm>
            <a:prstGeom prst="rect">
              <a:avLst/>
            </a:prstGeom>
          </p:spPr>
        </p:pic>
      </p:grpSp>
      <p:grpSp>
        <p:nvGrpSpPr>
          <p:cNvPr id="21" name="Group 20">
            <a:extLst>
              <a:ext uri="{FF2B5EF4-FFF2-40B4-BE49-F238E27FC236}">
                <a16:creationId xmlns:a16="http://schemas.microsoft.com/office/drawing/2014/main" id="{61C72A8E-4FC8-4837-8DBC-133FFC23EE6E}"/>
              </a:ext>
            </a:extLst>
          </p:cNvPr>
          <p:cNvGrpSpPr/>
          <p:nvPr userDrawn="1"/>
        </p:nvGrpSpPr>
        <p:grpSpPr>
          <a:xfrm>
            <a:off x="9507521" y="5588935"/>
            <a:ext cx="1312724" cy="817400"/>
            <a:chOff x="-624840" y="2767324"/>
            <a:chExt cx="2217420" cy="1303019"/>
          </a:xfrm>
        </p:grpSpPr>
        <p:sp>
          <p:nvSpPr>
            <p:cNvPr id="22" name="Rectangle 21">
              <a:extLst>
                <a:ext uri="{FF2B5EF4-FFF2-40B4-BE49-F238E27FC236}">
                  <a16:creationId xmlns:a16="http://schemas.microsoft.com/office/drawing/2014/main" id="{B95782FD-ADBE-4437-A70F-18BBD8D17957}"/>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3" name="Picture 22">
              <a:extLst>
                <a:ext uri="{FF2B5EF4-FFF2-40B4-BE49-F238E27FC236}">
                  <a16:creationId xmlns:a16="http://schemas.microsoft.com/office/drawing/2014/main" id="{11146105-D878-4B43-8688-9A8EF746C8E4}"/>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spTree>
    <p:extLst>
      <p:ext uri="{BB962C8B-B14F-4D97-AF65-F5344CB8AC3E}">
        <p14:creationId xmlns:p14="http://schemas.microsoft.com/office/powerpoint/2010/main" val="1917267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GPU Open Logo">
    <p:bg>
      <p:bgPr>
        <a:solidFill>
          <a:schemeClr val="tx1"/>
        </a:solidFill>
        <a:effectLst/>
      </p:bgPr>
    </p:bg>
    <p:spTree>
      <p:nvGrpSpPr>
        <p:cNvPr id="1" name=""/>
        <p:cNvGrpSpPr/>
        <p:nvPr/>
      </p:nvGrpSpPr>
      <p:grpSpPr>
        <a:xfrm>
          <a:off x="0" y="0"/>
          <a:ext cx="0" cy="0"/>
          <a:chOff x="0" y="0"/>
          <a:chExt cx="0" cy="0"/>
        </a:xfrm>
      </p:grpSpPr>
      <p:sp>
        <p:nvSpPr>
          <p:cNvPr id="19" name="Slide Number Placeholder 2">
            <a:extLst>
              <a:ext uri="{FF2B5EF4-FFF2-40B4-BE49-F238E27FC236}">
                <a16:creationId xmlns:a16="http://schemas.microsoft.com/office/drawing/2014/main" id="{8263821F-9513-B445-AC67-5F617D4B0E54}"/>
              </a:ext>
            </a:extLst>
          </p:cNvPr>
          <p:cNvSpPr>
            <a:spLocks noGrp="1"/>
          </p:cNvSpPr>
          <p:nvPr>
            <p:ph type="sldNum" sz="quarter" idx="11"/>
          </p:nvPr>
        </p:nvSpPr>
        <p:spPr>
          <a:xfrm>
            <a:off x="0" y="0"/>
            <a:ext cx="0" cy="0"/>
          </a:xfrm>
        </p:spPr>
        <p:txBody>
          <a:bodyPr/>
          <a:lstStyle/>
          <a:p>
            <a:fld id="{959A88F6-A667-2F47-A1AA-6AA2965AA51F}" type="slidenum">
              <a:rPr lang="en-US" smtClean="0"/>
              <a:pPr/>
              <a:t>‹#›</a:t>
            </a:fld>
            <a:endParaRPr lang="en-US" dirty="0"/>
          </a:p>
        </p:txBody>
      </p:sp>
      <p:grpSp>
        <p:nvGrpSpPr>
          <p:cNvPr id="18" name="Group 17">
            <a:extLst>
              <a:ext uri="{FF2B5EF4-FFF2-40B4-BE49-F238E27FC236}">
                <a16:creationId xmlns:a16="http://schemas.microsoft.com/office/drawing/2014/main" id="{04C41BF6-89A8-429C-98B0-F1A5ACFD49AE}"/>
              </a:ext>
            </a:extLst>
          </p:cNvPr>
          <p:cNvGrpSpPr/>
          <p:nvPr userDrawn="1"/>
        </p:nvGrpSpPr>
        <p:grpSpPr>
          <a:xfrm>
            <a:off x="1371755" y="4732874"/>
            <a:ext cx="1312724" cy="817400"/>
            <a:chOff x="53340" y="29405"/>
            <a:chExt cx="2217420" cy="1303019"/>
          </a:xfrm>
        </p:grpSpPr>
        <p:sp>
          <p:nvSpPr>
            <p:cNvPr id="20" name="Rectangle 19">
              <a:extLst>
                <a:ext uri="{FF2B5EF4-FFF2-40B4-BE49-F238E27FC236}">
                  <a16:creationId xmlns:a16="http://schemas.microsoft.com/office/drawing/2014/main" id="{200F8356-272D-43C9-84FD-2329471A7A29}"/>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1" name="Picture 20">
              <a:extLst>
                <a:ext uri="{FF2B5EF4-FFF2-40B4-BE49-F238E27FC236}">
                  <a16:creationId xmlns:a16="http://schemas.microsoft.com/office/drawing/2014/main" id="{D72C30F5-313E-49B0-9284-425D1E20481C}"/>
                </a:ext>
              </a:extLst>
            </p:cNvPr>
            <p:cNvPicPr>
              <a:picLocks noChangeAspect="1"/>
            </p:cNvPicPr>
            <p:nvPr/>
          </p:nvPicPr>
          <p:blipFill rotWithShape="1">
            <a:blip r:embed="rId2"/>
            <a:srcRect b="-2325"/>
            <a:stretch/>
          </p:blipFill>
          <p:spPr>
            <a:xfrm>
              <a:off x="437593" y="124009"/>
              <a:ext cx="1380331" cy="1149319"/>
            </a:xfrm>
            <a:prstGeom prst="rect">
              <a:avLst/>
            </a:prstGeom>
          </p:spPr>
        </p:pic>
      </p:grpSp>
      <p:grpSp>
        <p:nvGrpSpPr>
          <p:cNvPr id="34" name="Group 33">
            <a:extLst>
              <a:ext uri="{FF2B5EF4-FFF2-40B4-BE49-F238E27FC236}">
                <a16:creationId xmlns:a16="http://schemas.microsoft.com/office/drawing/2014/main" id="{0E39053E-2C6F-46D3-9184-E7BB6053AAE8}"/>
              </a:ext>
            </a:extLst>
          </p:cNvPr>
          <p:cNvGrpSpPr/>
          <p:nvPr userDrawn="1"/>
        </p:nvGrpSpPr>
        <p:grpSpPr>
          <a:xfrm>
            <a:off x="3867907" y="4533982"/>
            <a:ext cx="1959521" cy="1194770"/>
            <a:chOff x="76689" y="5554981"/>
            <a:chExt cx="2217420" cy="1303019"/>
          </a:xfrm>
        </p:grpSpPr>
        <p:sp>
          <p:nvSpPr>
            <p:cNvPr id="35" name="Rectangle 34">
              <a:extLst>
                <a:ext uri="{FF2B5EF4-FFF2-40B4-BE49-F238E27FC236}">
                  <a16:creationId xmlns:a16="http://schemas.microsoft.com/office/drawing/2014/main" id="{875A48A5-F942-49E9-B425-5CA2C15E5188}"/>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36" name="Picture 35" descr="AMD-Radeon.png">
              <a:extLst>
                <a:ext uri="{FF2B5EF4-FFF2-40B4-BE49-F238E27FC236}">
                  <a16:creationId xmlns:a16="http://schemas.microsoft.com/office/drawing/2014/main" id="{7A86DA24-503B-47A1-AA30-887DF5F60EB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37" name="Group 36">
            <a:extLst>
              <a:ext uri="{FF2B5EF4-FFF2-40B4-BE49-F238E27FC236}">
                <a16:creationId xmlns:a16="http://schemas.microsoft.com/office/drawing/2014/main" id="{06F92640-B099-442F-9666-466C27AF9C65}"/>
              </a:ext>
            </a:extLst>
          </p:cNvPr>
          <p:cNvGrpSpPr/>
          <p:nvPr userDrawn="1"/>
        </p:nvGrpSpPr>
        <p:grpSpPr>
          <a:xfrm>
            <a:off x="6921958" y="4740756"/>
            <a:ext cx="1312724" cy="817400"/>
            <a:chOff x="76689" y="4170078"/>
            <a:chExt cx="2217420" cy="1303019"/>
          </a:xfrm>
        </p:grpSpPr>
        <p:sp>
          <p:nvSpPr>
            <p:cNvPr id="38" name="Rectangle 37">
              <a:extLst>
                <a:ext uri="{FF2B5EF4-FFF2-40B4-BE49-F238E27FC236}">
                  <a16:creationId xmlns:a16="http://schemas.microsoft.com/office/drawing/2014/main" id="{4ED4B57F-AB20-4F24-9E64-76701B359FBC}"/>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39" name="Picture 38">
              <a:extLst>
                <a:ext uri="{FF2B5EF4-FFF2-40B4-BE49-F238E27FC236}">
                  <a16:creationId xmlns:a16="http://schemas.microsoft.com/office/drawing/2014/main" id="{6E235082-EB4A-4AE2-B182-14762B13688D}"/>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nvGrpSpPr>
          <p:cNvPr id="40" name="Group 39">
            <a:extLst>
              <a:ext uri="{FF2B5EF4-FFF2-40B4-BE49-F238E27FC236}">
                <a16:creationId xmlns:a16="http://schemas.microsoft.com/office/drawing/2014/main" id="{16580318-B5EE-413C-9BDC-55D5A851F224}"/>
              </a:ext>
            </a:extLst>
          </p:cNvPr>
          <p:cNvGrpSpPr/>
          <p:nvPr userDrawn="1"/>
        </p:nvGrpSpPr>
        <p:grpSpPr>
          <a:xfrm>
            <a:off x="9507521" y="4717893"/>
            <a:ext cx="1312724" cy="817400"/>
            <a:chOff x="-624840" y="2767324"/>
            <a:chExt cx="2217420" cy="1303019"/>
          </a:xfrm>
        </p:grpSpPr>
        <p:sp>
          <p:nvSpPr>
            <p:cNvPr id="41" name="Rectangle 40">
              <a:extLst>
                <a:ext uri="{FF2B5EF4-FFF2-40B4-BE49-F238E27FC236}">
                  <a16:creationId xmlns:a16="http://schemas.microsoft.com/office/drawing/2014/main" id="{D7613013-2D32-4987-A5B9-9B93FF236995}"/>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42" name="Picture 41">
              <a:extLst>
                <a:ext uri="{FF2B5EF4-FFF2-40B4-BE49-F238E27FC236}">
                  <a16:creationId xmlns:a16="http://schemas.microsoft.com/office/drawing/2014/main" id="{45B16D48-65C2-44C9-ADF1-5BED154C444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pic>
        <p:nvPicPr>
          <p:cNvPr id="3" name="Picture 2" descr="A picture containing drawing, clock&#10;&#10;Description automatically generated">
            <a:extLst>
              <a:ext uri="{FF2B5EF4-FFF2-40B4-BE49-F238E27FC236}">
                <a16:creationId xmlns:a16="http://schemas.microsoft.com/office/drawing/2014/main" id="{963FF2D6-E712-42F8-823F-30890A74A757}"/>
              </a:ext>
            </a:extLst>
          </p:cNvPr>
          <p:cNvPicPr>
            <a:picLocks noChangeAspect="1"/>
          </p:cNvPicPr>
          <p:nvPr userDrawn="1"/>
        </p:nvPicPr>
        <p:blipFill>
          <a:blip r:embed="rId7"/>
          <a:stretch>
            <a:fillRect/>
          </a:stretch>
        </p:blipFill>
        <p:spPr>
          <a:xfrm>
            <a:off x="3121269" y="1845860"/>
            <a:ext cx="5949462" cy="1699431"/>
          </a:xfrm>
          <a:prstGeom prst="rect">
            <a:avLst/>
          </a:prstGeom>
        </p:spPr>
      </p:pic>
    </p:spTree>
    <p:extLst>
      <p:ext uri="{BB962C8B-B14F-4D97-AF65-F5344CB8AC3E}">
        <p14:creationId xmlns:p14="http://schemas.microsoft.com/office/powerpoint/2010/main" val="629538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Let's Build">
    <p:bg>
      <p:bgPr>
        <a:solidFill>
          <a:schemeClr val="tx1"/>
        </a:solidFill>
        <a:effectLst/>
      </p:bgPr>
    </p:bg>
    <p:spTree>
      <p:nvGrpSpPr>
        <p:cNvPr id="1" name=""/>
        <p:cNvGrpSpPr/>
        <p:nvPr/>
      </p:nvGrpSpPr>
      <p:grpSpPr>
        <a:xfrm>
          <a:off x="0" y="0"/>
          <a:ext cx="0" cy="0"/>
          <a:chOff x="0" y="0"/>
          <a:chExt cx="0" cy="0"/>
        </a:xfrm>
      </p:grpSpPr>
      <p:sp>
        <p:nvSpPr>
          <p:cNvPr id="19" name="Slide Number Placeholder 2">
            <a:extLst>
              <a:ext uri="{FF2B5EF4-FFF2-40B4-BE49-F238E27FC236}">
                <a16:creationId xmlns:a16="http://schemas.microsoft.com/office/drawing/2014/main" id="{8263821F-9513-B445-AC67-5F617D4B0E54}"/>
              </a:ext>
            </a:extLst>
          </p:cNvPr>
          <p:cNvSpPr>
            <a:spLocks noGrp="1"/>
          </p:cNvSpPr>
          <p:nvPr>
            <p:ph type="sldNum" sz="quarter" idx="11"/>
          </p:nvPr>
        </p:nvSpPr>
        <p:spPr>
          <a:xfrm>
            <a:off x="0" y="0"/>
            <a:ext cx="0" cy="0"/>
          </a:xfrm>
        </p:spPr>
        <p:txBody>
          <a:bodyPr/>
          <a:lstStyle/>
          <a:p>
            <a:fld id="{959A88F6-A667-2F47-A1AA-6AA2965AA51F}" type="slidenum">
              <a:rPr lang="en-US" smtClean="0"/>
              <a:pPr/>
              <a:t>‹#›</a:t>
            </a:fld>
            <a:endParaRPr lang="en-US" dirty="0"/>
          </a:p>
        </p:txBody>
      </p:sp>
      <p:sp>
        <p:nvSpPr>
          <p:cNvPr id="37" name="TextBox 36">
            <a:extLst>
              <a:ext uri="{FF2B5EF4-FFF2-40B4-BE49-F238E27FC236}">
                <a16:creationId xmlns:a16="http://schemas.microsoft.com/office/drawing/2014/main" id="{13C7D07A-F0D5-49E7-A5FA-147CA35AAAFC}"/>
              </a:ext>
            </a:extLst>
          </p:cNvPr>
          <p:cNvSpPr txBox="1"/>
          <p:nvPr userDrawn="1"/>
        </p:nvSpPr>
        <p:spPr>
          <a:xfrm>
            <a:off x="4239079" y="3123369"/>
            <a:ext cx="1478482" cy="461665"/>
          </a:xfrm>
          <a:prstGeom prst="rect">
            <a:avLst/>
          </a:prstGeom>
          <a:noFill/>
        </p:spPr>
        <p:txBody>
          <a:bodyPr wrap="none" rtlCol="0">
            <a:spAutoFit/>
          </a:bodyPr>
          <a:lstStyle/>
          <a:p>
            <a:r>
              <a:rPr lang="en-GB" sz="2400" dirty="0">
                <a:solidFill>
                  <a:srgbClr val="636466"/>
                </a:solidFill>
                <a:latin typeface="Klavika Light" panose="020B0506040000020004" pitchFamily="34" charset="0"/>
                <a:cs typeface="Segoe UI" panose="020B0502040204020203" pitchFamily="34" charset="0"/>
              </a:rPr>
              <a:t>Let’s build</a:t>
            </a:r>
          </a:p>
        </p:txBody>
      </p:sp>
      <p:sp>
        <p:nvSpPr>
          <p:cNvPr id="38" name="TextBox 37">
            <a:extLst>
              <a:ext uri="{FF2B5EF4-FFF2-40B4-BE49-F238E27FC236}">
                <a16:creationId xmlns:a16="http://schemas.microsoft.com/office/drawing/2014/main" id="{F7429677-D650-499B-92D8-818A3B3BC511}"/>
              </a:ext>
            </a:extLst>
          </p:cNvPr>
          <p:cNvSpPr txBox="1"/>
          <p:nvPr userDrawn="1"/>
        </p:nvSpPr>
        <p:spPr>
          <a:xfrm>
            <a:off x="5577861" y="3123371"/>
            <a:ext cx="1521507" cy="461665"/>
          </a:xfrm>
          <a:prstGeom prst="rect">
            <a:avLst/>
          </a:prstGeom>
          <a:noFill/>
        </p:spPr>
        <p:txBody>
          <a:bodyPr wrap="none" rtlCol="0">
            <a:spAutoFit/>
          </a:bodyPr>
          <a:lstStyle/>
          <a:p>
            <a:r>
              <a:rPr lang="en-GB" sz="2400" dirty="0">
                <a:solidFill>
                  <a:srgbClr val="636466"/>
                </a:solidFill>
                <a:latin typeface="Klavika Light" panose="020B0506040000020004" pitchFamily="34" charset="0"/>
                <a:cs typeface="Segoe UI" panose="020B0502040204020203" pitchFamily="34" charset="0"/>
              </a:rPr>
              <a:t>everything</a:t>
            </a:r>
          </a:p>
        </p:txBody>
      </p:sp>
      <p:sp>
        <p:nvSpPr>
          <p:cNvPr id="39" name="TextBox 38">
            <a:extLst>
              <a:ext uri="{FF2B5EF4-FFF2-40B4-BE49-F238E27FC236}">
                <a16:creationId xmlns:a16="http://schemas.microsoft.com/office/drawing/2014/main" id="{9E370EBB-B8D6-4665-B1B4-A2B7066F4149}"/>
              </a:ext>
            </a:extLst>
          </p:cNvPr>
          <p:cNvSpPr txBox="1"/>
          <p:nvPr userDrawn="1"/>
        </p:nvSpPr>
        <p:spPr>
          <a:xfrm>
            <a:off x="5577861" y="3467409"/>
            <a:ext cx="1271502" cy="461665"/>
          </a:xfrm>
          <a:prstGeom prst="rect">
            <a:avLst/>
          </a:prstGeom>
          <a:noFill/>
        </p:spPr>
        <p:txBody>
          <a:bodyPr wrap="none" rtlCol="0">
            <a:spAutoFit/>
          </a:bodyPr>
          <a:lstStyle/>
          <a:p>
            <a:r>
              <a:rPr lang="en-GB" sz="2400" dirty="0">
                <a:solidFill>
                  <a:prstClr val="white">
                    <a:lumMod val="85000"/>
                  </a:prstClr>
                </a:solidFill>
                <a:latin typeface="Klavika Light" panose="020B0506040000020004" pitchFamily="34" charset="0"/>
                <a:cs typeface="Segoe UI" panose="020B0502040204020203" pitchFamily="34" charset="0"/>
              </a:rPr>
              <a:t>graphics</a:t>
            </a:r>
          </a:p>
        </p:txBody>
      </p:sp>
      <p:sp>
        <p:nvSpPr>
          <p:cNvPr id="40" name="TextBox 39">
            <a:extLst>
              <a:ext uri="{FF2B5EF4-FFF2-40B4-BE49-F238E27FC236}">
                <a16:creationId xmlns:a16="http://schemas.microsoft.com/office/drawing/2014/main" id="{A154ACA6-08B0-4938-A142-E56B48D00DAB}"/>
              </a:ext>
            </a:extLst>
          </p:cNvPr>
          <p:cNvSpPr txBox="1"/>
          <p:nvPr userDrawn="1"/>
        </p:nvSpPr>
        <p:spPr>
          <a:xfrm>
            <a:off x="5577861" y="4155485"/>
            <a:ext cx="1321900" cy="461665"/>
          </a:xfrm>
          <a:prstGeom prst="rect">
            <a:avLst/>
          </a:prstGeom>
          <a:noFill/>
        </p:spPr>
        <p:txBody>
          <a:bodyPr wrap="none" rtlCol="0">
            <a:spAutoFit/>
          </a:bodyPr>
          <a:lstStyle/>
          <a:p>
            <a:r>
              <a:rPr lang="en-GB" sz="2400" dirty="0">
                <a:solidFill>
                  <a:prstClr val="white">
                    <a:lumMod val="95000"/>
                  </a:prstClr>
                </a:solidFill>
                <a:latin typeface="Klavika Light" panose="020B0506040000020004" pitchFamily="34" charset="0"/>
                <a:cs typeface="Segoe UI" panose="020B0502040204020203" pitchFamily="34" charset="0"/>
              </a:rPr>
              <a:t>compute</a:t>
            </a:r>
          </a:p>
        </p:txBody>
      </p:sp>
      <p:sp>
        <p:nvSpPr>
          <p:cNvPr id="41" name="TextBox 40">
            <a:extLst>
              <a:ext uri="{FF2B5EF4-FFF2-40B4-BE49-F238E27FC236}">
                <a16:creationId xmlns:a16="http://schemas.microsoft.com/office/drawing/2014/main" id="{FAB0D880-AD6D-498D-BC81-81E4415DC943}"/>
              </a:ext>
            </a:extLst>
          </p:cNvPr>
          <p:cNvSpPr txBox="1"/>
          <p:nvPr userDrawn="1"/>
        </p:nvSpPr>
        <p:spPr>
          <a:xfrm>
            <a:off x="5577861" y="2779333"/>
            <a:ext cx="1444563" cy="461665"/>
          </a:xfrm>
          <a:prstGeom prst="rect">
            <a:avLst/>
          </a:prstGeom>
          <a:noFill/>
        </p:spPr>
        <p:txBody>
          <a:bodyPr wrap="none" rtlCol="0">
            <a:spAutoFit/>
          </a:bodyPr>
          <a:lstStyle/>
          <a:p>
            <a:r>
              <a:rPr lang="en-GB" sz="2400" dirty="0">
                <a:solidFill>
                  <a:prstClr val="white">
                    <a:lumMod val="85000"/>
                  </a:prstClr>
                </a:solidFill>
                <a:latin typeface="Klavika Light" panose="020B0506040000020004" pitchFamily="34" charset="0"/>
                <a:cs typeface="Segoe UI" panose="020B0502040204020203" pitchFamily="34" charset="0"/>
              </a:rPr>
              <a:t>FidelityFX</a:t>
            </a:r>
          </a:p>
        </p:txBody>
      </p:sp>
      <p:sp>
        <p:nvSpPr>
          <p:cNvPr id="42" name="TextBox 41">
            <a:extLst>
              <a:ext uri="{FF2B5EF4-FFF2-40B4-BE49-F238E27FC236}">
                <a16:creationId xmlns:a16="http://schemas.microsoft.com/office/drawing/2014/main" id="{9695402D-8FDB-4572-A12D-B198EA4D6C59}"/>
              </a:ext>
            </a:extLst>
          </p:cNvPr>
          <p:cNvSpPr txBox="1"/>
          <p:nvPr userDrawn="1"/>
        </p:nvSpPr>
        <p:spPr>
          <a:xfrm>
            <a:off x="5577861" y="2091257"/>
            <a:ext cx="1435971" cy="461665"/>
          </a:xfrm>
          <a:prstGeom prst="rect">
            <a:avLst/>
          </a:prstGeom>
          <a:noFill/>
        </p:spPr>
        <p:txBody>
          <a:bodyPr wrap="none" rtlCol="0">
            <a:spAutoFit/>
          </a:bodyPr>
          <a:lstStyle/>
          <a:p>
            <a:r>
              <a:rPr lang="en-GB" sz="2400" dirty="0">
                <a:solidFill>
                  <a:prstClr val="white">
                    <a:lumMod val="95000"/>
                  </a:prstClr>
                </a:solidFill>
                <a:latin typeface="Klavika Light" panose="020B0506040000020004" pitchFamily="34" charset="0"/>
                <a:cs typeface="Segoe UI" panose="020B0502040204020203" pitchFamily="34" charset="0"/>
              </a:rPr>
              <a:t>raytracing</a:t>
            </a:r>
          </a:p>
        </p:txBody>
      </p:sp>
      <p:sp>
        <p:nvSpPr>
          <p:cNvPr id="43" name="TextBox 42">
            <a:extLst>
              <a:ext uri="{FF2B5EF4-FFF2-40B4-BE49-F238E27FC236}">
                <a16:creationId xmlns:a16="http://schemas.microsoft.com/office/drawing/2014/main" id="{1760B939-16CC-4ECB-83A9-29C0D6A80244}"/>
              </a:ext>
            </a:extLst>
          </p:cNvPr>
          <p:cNvSpPr txBox="1"/>
          <p:nvPr userDrawn="1"/>
        </p:nvSpPr>
        <p:spPr>
          <a:xfrm>
            <a:off x="5577861" y="4843559"/>
            <a:ext cx="1194558" cy="461665"/>
          </a:xfrm>
          <a:prstGeom prst="rect">
            <a:avLst/>
          </a:prstGeom>
          <a:noFill/>
        </p:spPr>
        <p:txBody>
          <a:bodyPr wrap="none" rtlCol="0">
            <a:spAutoFit/>
          </a:bodyPr>
          <a:lstStyle/>
          <a:p>
            <a:r>
              <a:rPr lang="en-GB" sz="2400" dirty="0">
                <a:solidFill>
                  <a:srgbClr val="F7F7F7"/>
                </a:solidFill>
                <a:latin typeface="Klavika Light" panose="020B0506040000020004" pitchFamily="34" charset="0"/>
                <a:cs typeface="Segoe UI" panose="020B0502040204020203" pitchFamily="34" charset="0"/>
              </a:rPr>
              <a:t>shaders</a:t>
            </a:r>
          </a:p>
        </p:txBody>
      </p:sp>
      <p:sp>
        <p:nvSpPr>
          <p:cNvPr id="44" name="TextBox 43">
            <a:extLst>
              <a:ext uri="{FF2B5EF4-FFF2-40B4-BE49-F238E27FC236}">
                <a16:creationId xmlns:a16="http://schemas.microsoft.com/office/drawing/2014/main" id="{94B4F522-1E4D-436E-81D7-9AD73F70B10B}"/>
              </a:ext>
            </a:extLst>
          </p:cNvPr>
          <p:cNvSpPr txBox="1"/>
          <p:nvPr userDrawn="1"/>
        </p:nvSpPr>
        <p:spPr>
          <a:xfrm>
            <a:off x="5577861" y="1747219"/>
            <a:ext cx="974947" cy="461665"/>
          </a:xfrm>
          <a:prstGeom prst="rect">
            <a:avLst/>
          </a:prstGeom>
          <a:noFill/>
        </p:spPr>
        <p:txBody>
          <a:bodyPr wrap="none" rtlCol="0">
            <a:spAutoFit/>
          </a:bodyPr>
          <a:lstStyle/>
          <a:p>
            <a:r>
              <a:rPr lang="en-GB" sz="2400" dirty="0">
                <a:solidFill>
                  <a:prstClr val="white">
                    <a:lumMod val="95000"/>
                  </a:prstClr>
                </a:solidFill>
                <a:latin typeface="Klavika Light" panose="020B0506040000020004" pitchFamily="34" charset="0"/>
                <a:cs typeface="Segoe UI" panose="020B0502040204020203" pitchFamily="34" charset="0"/>
              </a:rPr>
              <a:t>better</a:t>
            </a:r>
          </a:p>
        </p:txBody>
      </p:sp>
      <p:sp>
        <p:nvSpPr>
          <p:cNvPr id="45" name="TextBox 44">
            <a:extLst>
              <a:ext uri="{FF2B5EF4-FFF2-40B4-BE49-F238E27FC236}">
                <a16:creationId xmlns:a16="http://schemas.microsoft.com/office/drawing/2014/main" id="{FFB928F8-B6D0-4A60-9EF0-025515591F82}"/>
              </a:ext>
            </a:extLst>
          </p:cNvPr>
          <p:cNvSpPr txBox="1"/>
          <p:nvPr userDrawn="1"/>
        </p:nvSpPr>
        <p:spPr>
          <a:xfrm>
            <a:off x="5577861" y="2435295"/>
            <a:ext cx="1837491" cy="461665"/>
          </a:xfrm>
          <a:prstGeom prst="rect">
            <a:avLst/>
          </a:prstGeom>
          <a:noFill/>
        </p:spPr>
        <p:txBody>
          <a:bodyPr wrap="none" rtlCol="0">
            <a:spAutoFit/>
          </a:bodyPr>
          <a:lstStyle/>
          <a:p>
            <a:r>
              <a:rPr lang="en-GB" sz="2400" dirty="0">
                <a:solidFill>
                  <a:prstClr val="white">
                    <a:lumMod val="85000"/>
                  </a:prstClr>
                </a:solidFill>
                <a:latin typeface="Klavika Light" panose="020B0506040000020004" pitchFamily="34" charset="0"/>
                <a:cs typeface="Segoe UI" panose="020B0502040204020203" pitchFamily="34" charset="0"/>
              </a:rPr>
              <a:t>performance</a:t>
            </a:r>
          </a:p>
        </p:txBody>
      </p:sp>
      <p:sp>
        <p:nvSpPr>
          <p:cNvPr id="46" name="TextBox 45">
            <a:extLst>
              <a:ext uri="{FF2B5EF4-FFF2-40B4-BE49-F238E27FC236}">
                <a16:creationId xmlns:a16="http://schemas.microsoft.com/office/drawing/2014/main" id="{78CECC4A-1B8F-4162-A63D-AB8297E5B59D}"/>
              </a:ext>
            </a:extLst>
          </p:cNvPr>
          <p:cNvSpPr txBox="1"/>
          <p:nvPr userDrawn="1"/>
        </p:nvSpPr>
        <p:spPr>
          <a:xfrm>
            <a:off x="5577861" y="3811447"/>
            <a:ext cx="1497526" cy="461665"/>
          </a:xfrm>
          <a:prstGeom prst="rect">
            <a:avLst/>
          </a:prstGeom>
          <a:noFill/>
        </p:spPr>
        <p:txBody>
          <a:bodyPr wrap="none" rtlCol="0">
            <a:spAutoFit/>
          </a:bodyPr>
          <a:lstStyle/>
          <a:p>
            <a:r>
              <a:rPr lang="en-GB" sz="2400" dirty="0">
                <a:solidFill>
                  <a:prstClr val="white">
                    <a:lumMod val="85000"/>
                  </a:prstClr>
                </a:solidFill>
                <a:latin typeface="Klavika Light" panose="020B0506040000020004" pitchFamily="34" charset="0"/>
                <a:cs typeface="Segoe UI" panose="020B0502040204020203" pitchFamily="34" charset="0"/>
              </a:rPr>
              <a:t>the future</a:t>
            </a:r>
          </a:p>
        </p:txBody>
      </p:sp>
      <p:sp>
        <p:nvSpPr>
          <p:cNvPr id="47" name="TextBox 46">
            <a:extLst>
              <a:ext uri="{FF2B5EF4-FFF2-40B4-BE49-F238E27FC236}">
                <a16:creationId xmlns:a16="http://schemas.microsoft.com/office/drawing/2014/main" id="{5BE56B3F-38E3-40DC-8E04-6952FDF940D0}"/>
              </a:ext>
            </a:extLst>
          </p:cNvPr>
          <p:cNvSpPr txBox="1"/>
          <p:nvPr userDrawn="1"/>
        </p:nvSpPr>
        <p:spPr>
          <a:xfrm>
            <a:off x="5577861" y="4499521"/>
            <a:ext cx="1037976" cy="461665"/>
          </a:xfrm>
          <a:prstGeom prst="rect">
            <a:avLst/>
          </a:prstGeom>
          <a:noFill/>
        </p:spPr>
        <p:txBody>
          <a:bodyPr wrap="none" rtlCol="0">
            <a:spAutoFit/>
          </a:bodyPr>
          <a:lstStyle/>
          <a:p>
            <a:r>
              <a:rPr lang="en-GB" sz="2400" dirty="0">
                <a:solidFill>
                  <a:prstClr val="white">
                    <a:lumMod val="95000"/>
                  </a:prstClr>
                </a:solidFill>
                <a:latin typeface="Klavika Light" panose="020B0506040000020004" pitchFamily="34" charset="0"/>
                <a:cs typeface="Segoe UI" panose="020B0502040204020203" pitchFamily="34" charset="0"/>
              </a:rPr>
              <a:t>Vulkan</a:t>
            </a:r>
          </a:p>
        </p:txBody>
      </p:sp>
      <p:sp>
        <p:nvSpPr>
          <p:cNvPr id="48" name="TextBox 47">
            <a:extLst>
              <a:ext uri="{FF2B5EF4-FFF2-40B4-BE49-F238E27FC236}">
                <a16:creationId xmlns:a16="http://schemas.microsoft.com/office/drawing/2014/main" id="{BE3E9A97-497B-4A26-8098-1EBF7357255E}"/>
              </a:ext>
            </a:extLst>
          </p:cNvPr>
          <p:cNvSpPr txBox="1"/>
          <p:nvPr userDrawn="1"/>
        </p:nvSpPr>
        <p:spPr>
          <a:xfrm>
            <a:off x="5577861" y="1403180"/>
            <a:ext cx="1549463" cy="461665"/>
          </a:xfrm>
          <a:prstGeom prst="rect">
            <a:avLst/>
          </a:prstGeom>
          <a:noFill/>
        </p:spPr>
        <p:txBody>
          <a:bodyPr wrap="none" rtlCol="0">
            <a:spAutoFit/>
          </a:bodyPr>
          <a:lstStyle/>
          <a:p>
            <a:r>
              <a:rPr lang="en-GB" sz="2400" dirty="0">
                <a:solidFill>
                  <a:srgbClr val="F7F7F7"/>
                </a:solidFill>
                <a:latin typeface="Klavika Light" panose="020B0506040000020004" pitchFamily="34" charset="0"/>
                <a:cs typeface="Segoe UI" panose="020B0502040204020203" pitchFamily="34" charset="0"/>
              </a:rPr>
              <a:t>DirectX®12</a:t>
            </a:r>
          </a:p>
        </p:txBody>
      </p:sp>
    </p:spTree>
    <p:extLst>
      <p:ext uri="{BB962C8B-B14F-4D97-AF65-F5344CB8AC3E}">
        <p14:creationId xmlns:p14="http://schemas.microsoft.com/office/powerpoint/2010/main" val="20652205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GPUOPEN logo board">
    <p:bg>
      <p:bgPr>
        <a:solidFill>
          <a:schemeClr val="tx1"/>
        </a:solidFill>
        <a:effectLst/>
      </p:bgPr>
    </p:bg>
    <p:spTree>
      <p:nvGrpSpPr>
        <p:cNvPr id="1" name=""/>
        <p:cNvGrpSpPr/>
        <p:nvPr/>
      </p:nvGrpSpPr>
      <p:grpSpPr>
        <a:xfrm>
          <a:off x="0" y="0"/>
          <a:ext cx="0" cy="0"/>
          <a:chOff x="0" y="0"/>
          <a:chExt cx="0" cy="0"/>
        </a:xfrm>
      </p:grpSpPr>
      <p:grpSp>
        <p:nvGrpSpPr>
          <p:cNvPr id="72" name="Group 71">
            <a:extLst>
              <a:ext uri="{FF2B5EF4-FFF2-40B4-BE49-F238E27FC236}">
                <a16:creationId xmlns:a16="http://schemas.microsoft.com/office/drawing/2014/main" id="{0D8988A4-D949-42A7-9D08-22A9E602C73C}"/>
              </a:ext>
            </a:extLst>
          </p:cNvPr>
          <p:cNvGrpSpPr/>
          <p:nvPr userDrawn="1"/>
        </p:nvGrpSpPr>
        <p:grpSpPr>
          <a:xfrm>
            <a:off x="-4192029" y="-1030769"/>
            <a:ext cx="19946379" cy="8986229"/>
            <a:chOff x="-3468129" y="-1069937"/>
            <a:chExt cx="18238285" cy="8462426"/>
          </a:xfrm>
        </p:grpSpPr>
        <p:pic>
          <p:nvPicPr>
            <p:cNvPr id="38" name="Picture 37" descr="A picture containing drawing, clock&#10;&#10;Description automatically generated">
              <a:extLst>
                <a:ext uri="{FF2B5EF4-FFF2-40B4-BE49-F238E27FC236}">
                  <a16:creationId xmlns:a16="http://schemas.microsoft.com/office/drawing/2014/main" id="{455CC014-349B-4D8E-B7CC-925A48FDE67C}"/>
                </a:ext>
              </a:extLst>
            </p:cNvPr>
            <p:cNvPicPr>
              <a:picLocks noChangeAspect="1"/>
            </p:cNvPicPr>
            <p:nvPr userDrawn="1"/>
          </p:nvPicPr>
          <p:blipFill>
            <a:blip r:embed="rId2"/>
            <a:stretch>
              <a:fillRect/>
            </a:stretch>
          </p:blipFill>
          <p:spPr>
            <a:xfrm rot="20372801">
              <a:off x="-42949" y="-408279"/>
              <a:ext cx="3166866" cy="936462"/>
            </a:xfrm>
            <a:prstGeom prst="rect">
              <a:avLst/>
            </a:prstGeom>
          </p:spPr>
        </p:pic>
        <p:pic>
          <p:nvPicPr>
            <p:cNvPr id="514" name="Picture 513" descr="A picture containing drawing, clock&#10;&#10;Description automatically generated">
              <a:extLst>
                <a:ext uri="{FF2B5EF4-FFF2-40B4-BE49-F238E27FC236}">
                  <a16:creationId xmlns:a16="http://schemas.microsoft.com/office/drawing/2014/main" id="{095AF619-A7E4-484E-8900-DA9C0D4B32C4}"/>
                </a:ext>
              </a:extLst>
            </p:cNvPr>
            <p:cNvPicPr>
              <a:picLocks noChangeAspect="1"/>
            </p:cNvPicPr>
            <p:nvPr userDrawn="1"/>
          </p:nvPicPr>
          <p:blipFill>
            <a:blip r:embed="rId2"/>
            <a:stretch>
              <a:fillRect/>
            </a:stretch>
          </p:blipFill>
          <p:spPr>
            <a:xfrm rot="20372801">
              <a:off x="-1755539" y="1724309"/>
              <a:ext cx="3166866" cy="936462"/>
            </a:xfrm>
            <a:prstGeom prst="rect">
              <a:avLst/>
            </a:prstGeom>
          </p:spPr>
        </p:pic>
        <p:pic>
          <p:nvPicPr>
            <p:cNvPr id="515" name="Picture 514" descr="A picture containing drawing, clock&#10;&#10;Description automatically generated">
              <a:extLst>
                <a:ext uri="{FF2B5EF4-FFF2-40B4-BE49-F238E27FC236}">
                  <a16:creationId xmlns:a16="http://schemas.microsoft.com/office/drawing/2014/main" id="{8B8E9309-459D-4F06-A016-A54C57CD4855}"/>
                </a:ext>
              </a:extLst>
            </p:cNvPr>
            <p:cNvPicPr>
              <a:picLocks noChangeAspect="1"/>
            </p:cNvPicPr>
            <p:nvPr userDrawn="1"/>
          </p:nvPicPr>
          <p:blipFill>
            <a:blip r:embed="rId2"/>
            <a:stretch>
              <a:fillRect/>
            </a:stretch>
          </p:blipFill>
          <p:spPr>
            <a:xfrm rot="20372801">
              <a:off x="2647867" y="82031"/>
              <a:ext cx="3166866" cy="936462"/>
            </a:xfrm>
            <a:prstGeom prst="rect">
              <a:avLst/>
            </a:prstGeom>
          </p:spPr>
        </p:pic>
        <p:pic>
          <p:nvPicPr>
            <p:cNvPr id="517" name="Picture 516" descr="A picture containing drawing, clock&#10;&#10;Description automatically generated">
              <a:extLst>
                <a:ext uri="{FF2B5EF4-FFF2-40B4-BE49-F238E27FC236}">
                  <a16:creationId xmlns:a16="http://schemas.microsoft.com/office/drawing/2014/main" id="{22FC1B27-35E7-454E-88E2-826B7CE37DA9}"/>
                </a:ext>
              </a:extLst>
            </p:cNvPr>
            <p:cNvPicPr>
              <a:picLocks noChangeAspect="1"/>
            </p:cNvPicPr>
            <p:nvPr userDrawn="1"/>
          </p:nvPicPr>
          <p:blipFill>
            <a:blip r:embed="rId2"/>
            <a:stretch>
              <a:fillRect/>
            </a:stretch>
          </p:blipFill>
          <p:spPr>
            <a:xfrm rot="20372801">
              <a:off x="4735039" y="5320747"/>
              <a:ext cx="3166866" cy="936462"/>
            </a:xfrm>
            <a:prstGeom prst="rect">
              <a:avLst/>
            </a:prstGeom>
          </p:spPr>
        </p:pic>
        <p:pic>
          <p:nvPicPr>
            <p:cNvPr id="523" name="Picture 522" descr="A picture containing drawing, clock&#10;&#10;Description automatically generated">
              <a:extLst>
                <a:ext uri="{FF2B5EF4-FFF2-40B4-BE49-F238E27FC236}">
                  <a16:creationId xmlns:a16="http://schemas.microsoft.com/office/drawing/2014/main" id="{8541CFA2-0BA7-48EA-997E-55EC80CF9896}"/>
                </a:ext>
              </a:extLst>
            </p:cNvPr>
            <p:cNvPicPr>
              <a:picLocks noChangeAspect="1"/>
            </p:cNvPicPr>
            <p:nvPr userDrawn="1"/>
          </p:nvPicPr>
          <p:blipFill>
            <a:blip r:embed="rId2"/>
            <a:stretch>
              <a:fillRect/>
            </a:stretch>
          </p:blipFill>
          <p:spPr>
            <a:xfrm rot="20372801">
              <a:off x="5338683" y="572341"/>
              <a:ext cx="3166866" cy="936462"/>
            </a:xfrm>
            <a:prstGeom prst="rect">
              <a:avLst/>
            </a:prstGeom>
          </p:spPr>
        </p:pic>
        <p:pic>
          <p:nvPicPr>
            <p:cNvPr id="524" name="Picture 523" descr="A picture containing drawing, clock&#10;&#10;Description automatically generated">
              <a:extLst>
                <a:ext uri="{FF2B5EF4-FFF2-40B4-BE49-F238E27FC236}">
                  <a16:creationId xmlns:a16="http://schemas.microsoft.com/office/drawing/2014/main" id="{E68B74E9-36E8-46AB-93A7-AEF3FC42B797}"/>
                </a:ext>
              </a:extLst>
            </p:cNvPr>
            <p:cNvPicPr>
              <a:picLocks noChangeAspect="1"/>
            </p:cNvPicPr>
            <p:nvPr userDrawn="1"/>
          </p:nvPicPr>
          <p:blipFill>
            <a:blip r:embed="rId2"/>
            <a:stretch>
              <a:fillRect/>
            </a:stretch>
          </p:blipFill>
          <p:spPr>
            <a:xfrm rot="20372801">
              <a:off x="9742089" y="-1069937"/>
              <a:ext cx="3166866" cy="936462"/>
            </a:xfrm>
            <a:prstGeom prst="rect">
              <a:avLst/>
            </a:prstGeom>
          </p:spPr>
        </p:pic>
        <p:pic>
          <p:nvPicPr>
            <p:cNvPr id="526" name="Picture 525" descr="A picture containing drawing, clock&#10;&#10;Description automatically generated">
              <a:extLst>
                <a:ext uri="{FF2B5EF4-FFF2-40B4-BE49-F238E27FC236}">
                  <a16:creationId xmlns:a16="http://schemas.microsoft.com/office/drawing/2014/main" id="{9A85CDD1-028C-4737-B6CE-1CCC0661F5E6}"/>
                </a:ext>
              </a:extLst>
            </p:cNvPr>
            <p:cNvPicPr>
              <a:picLocks noChangeAspect="1"/>
            </p:cNvPicPr>
            <p:nvPr userDrawn="1"/>
          </p:nvPicPr>
          <p:blipFill>
            <a:blip r:embed="rId2"/>
            <a:stretch>
              <a:fillRect/>
            </a:stretch>
          </p:blipFill>
          <p:spPr>
            <a:xfrm rot="20372801">
              <a:off x="-3468129" y="3856897"/>
              <a:ext cx="3166866" cy="936462"/>
            </a:xfrm>
            <a:prstGeom prst="rect">
              <a:avLst/>
            </a:prstGeom>
          </p:spPr>
        </p:pic>
        <p:pic>
          <p:nvPicPr>
            <p:cNvPr id="528" name="Picture 527" descr="A picture containing drawing, clock&#10;&#10;Description automatically generated">
              <a:extLst>
                <a:ext uri="{FF2B5EF4-FFF2-40B4-BE49-F238E27FC236}">
                  <a16:creationId xmlns:a16="http://schemas.microsoft.com/office/drawing/2014/main" id="{D1437A57-7FE4-44AE-BB34-03E166415168}"/>
                </a:ext>
              </a:extLst>
            </p:cNvPr>
            <p:cNvPicPr>
              <a:picLocks noChangeAspect="1"/>
            </p:cNvPicPr>
            <p:nvPr userDrawn="1"/>
          </p:nvPicPr>
          <p:blipFill>
            <a:blip r:embed="rId2"/>
            <a:stretch>
              <a:fillRect/>
            </a:stretch>
          </p:blipFill>
          <p:spPr>
            <a:xfrm rot="20372801">
              <a:off x="-777313" y="4347207"/>
              <a:ext cx="3166866" cy="936462"/>
            </a:xfrm>
            <a:prstGeom prst="rect">
              <a:avLst/>
            </a:prstGeom>
          </p:spPr>
        </p:pic>
        <p:pic>
          <p:nvPicPr>
            <p:cNvPr id="529" name="Picture 528" descr="A picture containing drawing, clock&#10;&#10;Description automatically generated">
              <a:extLst>
                <a:ext uri="{FF2B5EF4-FFF2-40B4-BE49-F238E27FC236}">
                  <a16:creationId xmlns:a16="http://schemas.microsoft.com/office/drawing/2014/main" id="{A78FED37-D2F6-4D60-AE08-D66411C4DA54}"/>
                </a:ext>
              </a:extLst>
            </p:cNvPr>
            <p:cNvPicPr>
              <a:picLocks noChangeAspect="1"/>
            </p:cNvPicPr>
            <p:nvPr userDrawn="1"/>
          </p:nvPicPr>
          <p:blipFill>
            <a:blip r:embed="rId2"/>
            <a:stretch>
              <a:fillRect/>
            </a:stretch>
          </p:blipFill>
          <p:spPr>
            <a:xfrm rot="20372801">
              <a:off x="935277" y="2214619"/>
              <a:ext cx="3166866" cy="936462"/>
            </a:xfrm>
            <a:prstGeom prst="rect">
              <a:avLst/>
            </a:prstGeom>
          </p:spPr>
        </p:pic>
        <p:pic>
          <p:nvPicPr>
            <p:cNvPr id="530" name="Picture 529" descr="A picture containing drawing, clock&#10;&#10;Description automatically generated">
              <a:extLst>
                <a:ext uri="{FF2B5EF4-FFF2-40B4-BE49-F238E27FC236}">
                  <a16:creationId xmlns:a16="http://schemas.microsoft.com/office/drawing/2014/main" id="{D935A65C-5FA8-4745-9010-7E36B0C187AE}"/>
                </a:ext>
              </a:extLst>
            </p:cNvPr>
            <p:cNvPicPr>
              <a:picLocks noChangeAspect="1"/>
            </p:cNvPicPr>
            <p:nvPr userDrawn="1"/>
          </p:nvPicPr>
          <p:blipFill>
            <a:blip r:embed="rId2"/>
            <a:stretch>
              <a:fillRect/>
            </a:stretch>
          </p:blipFill>
          <p:spPr>
            <a:xfrm rot="20372801">
              <a:off x="3626093" y="2704929"/>
              <a:ext cx="3166866" cy="936462"/>
            </a:xfrm>
            <a:prstGeom prst="rect">
              <a:avLst/>
            </a:prstGeom>
          </p:spPr>
        </p:pic>
        <p:pic>
          <p:nvPicPr>
            <p:cNvPr id="531" name="Picture 530" descr="A picture containing drawing, clock&#10;&#10;Description automatically generated">
              <a:extLst>
                <a:ext uri="{FF2B5EF4-FFF2-40B4-BE49-F238E27FC236}">
                  <a16:creationId xmlns:a16="http://schemas.microsoft.com/office/drawing/2014/main" id="{A7362518-F5D3-4F2C-B9DF-F54702B9168A}"/>
                </a:ext>
              </a:extLst>
            </p:cNvPr>
            <p:cNvPicPr>
              <a:picLocks noChangeAspect="1"/>
            </p:cNvPicPr>
            <p:nvPr userDrawn="1"/>
          </p:nvPicPr>
          <p:blipFill>
            <a:blip r:embed="rId2"/>
            <a:stretch>
              <a:fillRect/>
            </a:stretch>
          </p:blipFill>
          <p:spPr>
            <a:xfrm rot="20372801">
              <a:off x="1913503" y="4837517"/>
              <a:ext cx="3166866" cy="936462"/>
            </a:xfrm>
            <a:prstGeom prst="rect">
              <a:avLst/>
            </a:prstGeom>
          </p:spPr>
        </p:pic>
        <p:pic>
          <p:nvPicPr>
            <p:cNvPr id="532" name="Picture 531" descr="A picture containing drawing, clock&#10;&#10;Description automatically generated">
              <a:extLst>
                <a:ext uri="{FF2B5EF4-FFF2-40B4-BE49-F238E27FC236}">
                  <a16:creationId xmlns:a16="http://schemas.microsoft.com/office/drawing/2014/main" id="{0E20ED53-1693-4ED7-8C7F-7BF132031540}"/>
                </a:ext>
              </a:extLst>
            </p:cNvPr>
            <p:cNvPicPr>
              <a:picLocks noChangeAspect="1"/>
            </p:cNvPicPr>
            <p:nvPr userDrawn="1"/>
          </p:nvPicPr>
          <p:blipFill>
            <a:blip r:embed="rId2"/>
            <a:stretch>
              <a:fillRect/>
            </a:stretch>
          </p:blipFill>
          <p:spPr>
            <a:xfrm rot="20372801">
              <a:off x="6316909" y="3195239"/>
              <a:ext cx="3166866" cy="936462"/>
            </a:xfrm>
            <a:prstGeom prst="rect">
              <a:avLst/>
            </a:prstGeom>
          </p:spPr>
        </p:pic>
        <p:pic>
          <p:nvPicPr>
            <p:cNvPr id="533" name="Picture 532" descr="A picture containing drawing, clock&#10;&#10;Description automatically generated">
              <a:extLst>
                <a:ext uri="{FF2B5EF4-FFF2-40B4-BE49-F238E27FC236}">
                  <a16:creationId xmlns:a16="http://schemas.microsoft.com/office/drawing/2014/main" id="{6C808EDA-F710-4AE3-A67B-A918E638DA79}"/>
                </a:ext>
              </a:extLst>
            </p:cNvPr>
            <p:cNvPicPr>
              <a:picLocks noChangeAspect="1"/>
            </p:cNvPicPr>
            <p:nvPr userDrawn="1"/>
          </p:nvPicPr>
          <p:blipFill>
            <a:blip r:embed="rId2"/>
            <a:stretch>
              <a:fillRect/>
            </a:stretch>
          </p:blipFill>
          <p:spPr>
            <a:xfrm rot="20372801">
              <a:off x="8029499" y="1062651"/>
              <a:ext cx="3166866" cy="936462"/>
            </a:xfrm>
            <a:prstGeom prst="rect">
              <a:avLst/>
            </a:prstGeom>
          </p:spPr>
        </p:pic>
        <p:pic>
          <p:nvPicPr>
            <p:cNvPr id="550" name="Picture 549" descr="A picture containing drawing, clock&#10;&#10;Description automatically generated">
              <a:extLst>
                <a:ext uri="{FF2B5EF4-FFF2-40B4-BE49-F238E27FC236}">
                  <a16:creationId xmlns:a16="http://schemas.microsoft.com/office/drawing/2014/main" id="{F4E68CCD-8EFB-4B35-A348-C77D1DAB6F1D}"/>
                </a:ext>
              </a:extLst>
            </p:cNvPr>
            <p:cNvPicPr>
              <a:picLocks noChangeAspect="1"/>
            </p:cNvPicPr>
            <p:nvPr userDrawn="1"/>
          </p:nvPicPr>
          <p:blipFill>
            <a:blip r:embed="rId2"/>
            <a:stretch>
              <a:fillRect/>
            </a:stretch>
          </p:blipFill>
          <p:spPr>
            <a:xfrm rot="20372801">
              <a:off x="10625064" y="1557295"/>
              <a:ext cx="3166866" cy="936462"/>
            </a:xfrm>
            <a:prstGeom prst="rect">
              <a:avLst/>
            </a:prstGeom>
          </p:spPr>
        </p:pic>
        <p:pic>
          <p:nvPicPr>
            <p:cNvPr id="551" name="Picture 550" descr="A picture containing drawing, clock&#10;&#10;Description automatically generated">
              <a:extLst>
                <a:ext uri="{FF2B5EF4-FFF2-40B4-BE49-F238E27FC236}">
                  <a16:creationId xmlns:a16="http://schemas.microsoft.com/office/drawing/2014/main" id="{64FB8227-7BC9-43EE-9F8D-D049006FA3AC}"/>
                </a:ext>
              </a:extLst>
            </p:cNvPr>
            <p:cNvPicPr>
              <a:picLocks noChangeAspect="1"/>
            </p:cNvPicPr>
            <p:nvPr userDrawn="1"/>
          </p:nvPicPr>
          <p:blipFill>
            <a:blip r:embed="rId2"/>
            <a:stretch>
              <a:fillRect/>
            </a:stretch>
          </p:blipFill>
          <p:spPr>
            <a:xfrm rot="20372801">
              <a:off x="8912474" y="3689883"/>
              <a:ext cx="3166866" cy="936462"/>
            </a:xfrm>
            <a:prstGeom prst="rect">
              <a:avLst/>
            </a:prstGeom>
          </p:spPr>
        </p:pic>
        <p:pic>
          <p:nvPicPr>
            <p:cNvPr id="557" name="Picture 556" descr="A picture containing drawing, clock&#10;&#10;Description automatically generated">
              <a:extLst>
                <a:ext uri="{FF2B5EF4-FFF2-40B4-BE49-F238E27FC236}">
                  <a16:creationId xmlns:a16="http://schemas.microsoft.com/office/drawing/2014/main" id="{AE7469D9-1EB2-4DAC-87A7-517B30E15767}"/>
                </a:ext>
              </a:extLst>
            </p:cNvPr>
            <p:cNvPicPr>
              <a:picLocks noChangeAspect="1"/>
            </p:cNvPicPr>
            <p:nvPr userDrawn="1"/>
          </p:nvPicPr>
          <p:blipFill>
            <a:blip r:embed="rId2"/>
            <a:stretch>
              <a:fillRect/>
            </a:stretch>
          </p:blipFill>
          <p:spPr>
            <a:xfrm rot="20372801">
              <a:off x="7199884" y="5822471"/>
              <a:ext cx="3166866" cy="936462"/>
            </a:xfrm>
            <a:prstGeom prst="rect">
              <a:avLst/>
            </a:prstGeom>
          </p:spPr>
        </p:pic>
        <p:pic>
          <p:nvPicPr>
            <p:cNvPr id="558" name="Picture 557" descr="A picture containing drawing, clock&#10;&#10;Description automatically generated">
              <a:extLst>
                <a:ext uri="{FF2B5EF4-FFF2-40B4-BE49-F238E27FC236}">
                  <a16:creationId xmlns:a16="http://schemas.microsoft.com/office/drawing/2014/main" id="{81C7423A-8DF3-49FA-AC84-40977B62286B}"/>
                </a:ext>
              </a:extLst>
            </p:cNvPr>
            <p:cNvPicPr>
              <a:picLocks noChangeAspect="1"/>
            </p:cNvPicPr>
            <p:nvPr userDrawn="1"/>
          </p:nvPicPr>
          <p:blipFill>
            <a:blip r:embed="rId2"/>
            <a:stretch>
              <a:fillRect/>
            </a:stretch>
          </p:blipFill>
          <p:spPr>
            <a:xfrm rot="20372801">
              <a:off x="9890700" y="6312781"/>
              <a:ext cx="3166866" cy="936462"/>
            </a:xfrm>
            <a:prstGeom prst="rect">
              <a:avLst/>
            </a:prstGeom>
          </p:spPr>
        </p:pic>
        <p:pic>
          <p:nvPicPr>
            <p:cNvPr id="559" name="Picture 558" descr="A picture containing drawing, clock&#10;&#10;Description automatically generated">
              <a:extLst>
                <a:ext uri="{FF2B5EF4-FFF2-40B4-BE49-F238E27FC236}">
                  <a16:creationId xmlns:a16="http://schemas.microsoft.com/office/drawing/2014/main" id="{EF5715C0-80C0-468A-966B-903E09DE8157}"/>
                </a:ext>
              </a:extLst>
            </p:cNvPr>
            <p:cNvPicPr>
              <a:picLocks noChangeAspect="1"/>
            </p:cNvPicPr>
            <p:nvPr userDrawn="1"/>
          </p:nvPicPr>
          <p:blipFill>
            <a:blip r:embed="rId2"/>
            <a:stretch>
              <a:fillRect/>
            </a:stretch>
          </p:blipFill>
          <p:spPr>
            <a:xfrm rot="20372801">
              <a:off x="11603290" y="4180193"/>
              <a:ext cx="3166866" cy="936462"/>
            </a:xfrm>
            <a:prstGeom prst="rect">
              <a:avLst/>
            </a:prstGeom>
          </p:spPr>
        </p:pic>
        <p:pic>
          <p:nvPicPr>
            <p:cNvPr id="564" name="Picture 563" descr="A picture containing drawing, clock&#10;&#10;Description automatically generated">
              <a:extLst>
                <a:ext uri="{FF2B5EF4-FFF2-40B4-BE49-F238E27FC236}">
                  <a16:creationId xmlns:a16="http://schemas.microsoft.com/office/drawing/2014/main" id="{9B9ED935-AE15-433C-BB9F-4A0336BFBC29}"/>
                </a:ext>
              </a:extLst>
            </p:cNvPr>
            <p:cNvPicPr>
              <a:picLocks noChangeAspect="1"/>
            </p:cNvPicPr>
            <p:nvPr userDrawn="1"/>
          </p:nvPicPr>
          <p:blipFill>
            <a:blip r:embed="rId2"/>
            <a:stretch>
              <a:fillRect/>
            </a:stretch>
          </p:blipFill>
          <p:spPr>
            <a:xfrm rot="20372801">
              <a:off x="-2555264" y="6456027"/>
              <a:ext cx="3166866" cy="936462"/>
            </a:xfrm>
            <a:prstGeom prst="rect">
              <a:avLst/>
            </a:prstGeom>
          </p:spPr>
        </p:pic>
      </p:grpSp>
    </p:spTree>
    <p:extLst>
      <p:ext uri="{BB962C8B-B14F-4D97-AF65-F5344CB8AC3E}">
        <p14:creationId xmlns:p14="http://schemas.microsoft.com/office/powerpoint/2010/main" val="1719002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MD Logo board">
    <p:bg>
      <p:bgPr>
        <a:solidFill>
          <a:schemeClr val="bg1"/>
        </a:solidFill>
        <a:effectLst/>
      </p:bgPr>
    </p:bg>
    <p:spTree>
      <p:nvGrpSpPr>
        <p:cNvPr id="1" name=""/>
        <p:cNvGrpSpPr/>
        <p:nvPr/>
      </p:nvGrpSpPr>
      <p:grpSpPr>
        <a:xfrm>
          <a:off x="0" y="0"/>
          <a:ext cx="0" cy="0"/>
          <a:chOff x="0" y="0"/>
          <a:chExt cx="0" cy="0"/>
        </a:xfrm>
      </p:grpSpPr>
      <p:grpSp>
        <p:nvGrpSpPr>
          <p:cNvPr id="274" name="Group 273">
            <a:extLst>
              <a:ext uri="{FF2B5EF4-FFF2-40B4-BE49-F238E27FC236}">
                <a16:creationId xmlns:a16="http://schemas.microsoft.com/office/drawing/2014/main" id="{89B96ABA-2055-4B60-92B4-662EE581601E}"/>
              </a:ext>
            </a:extLst>
          </p:cNvPr>
          <p:cNvGrpSpPr/>
          <p:nvPr userDrawn="1"/>
        </p:nvGrpSpPr>
        <p:grpSpPr>
          <a:xfrm>
            <a:off x="51452" y="51748"/>
            <a:ext cx="1312724" cy="817400"/>
            <a:chOff x="53340" y="29405"/>
            <a:chExt cx="2217420" cy="1303019"/>
          </a:xfrm>
        </p:grpSpPr>
        <p:sp>
          <p:nvSpPr>
            <p:cNvPr id="275" name="Rectangle 274">
              <a:extLst>
                <a:ext uri="{FF2B5EF4-FFF2-40B4-BE49-F238E27FC236}">
                  <a16:creationId xmlns:a16="http://schemas.microsoft.com/office/drawing/2014/main" id="{F63E5C72-7409-4694-9C0B-0BF3B21840E6}"/>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76" name="Picture 275">
              <a:extLst>
                <a:ext uri="{FF2B5EF4-FFF2-40B4-BE49-F238E27FC236}">
                  <a16:creationId xmlns:a16="http://schemas.microsoft.com/office/drawing/2014/main" id="{33C26E3D-B955-454F-8E99-848656775742}"/>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nvGrpSpPr>
          <p:cNvPr id="567" name="Group 566">
            <a:extLst>
              <a:ext uri="{FF2B5EF4-FFF2-40B4-BE49-F238E27FC236}">
                <a16:creationId xmlns:a16="http://schemas.microsoft.com/office/drawing/2014/main" id="{04FE0C3A-90D7-4EE3-8BAB-C78EC8C797CB}"/>
              </a:ext>
            </a:extLst>
          </p:cNvPr>
          <p:cNvGrpSpPr/>
          <p:nvPr userDrawn="1"/>
        </p:nvGrpSpPr>
        <p:grpSpPr>
          <a:xfrm>
            <a:off x="1399783" y="51748"/>
            <a:ext cx="1312724" cy="817400"/>
            <a:chOff x="76689" y="5554981"/>
            <a:chExt cx="2217420" cy="1303019"/>
          </a:xfrm>
        </p:grpSpPr>
        <p:sp>
          <p:nvSpPr>
            <p:cNvPr id="568" name="Rectangle 567">
              <a:extLst>
                <a:ext uri="{FF2B5EF4-FFF2-40B4-BE49-F238E27FC236}">
                  <a16:creationId xmlns:a16="http://schemas.microsoft.com/office/drawing/2014/main" id="{FDB3CB73-AF49-4330-AFA2-A3198837E6E4}"/>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569" name="Picture 568" descr="AMD-Radeon.png">
              <a:extLst>
                <a:ext uri="{FF2B5EF4-FFF2-40B4-BE49-F238E27FC236}">
                  <a16:creationId xmlns:a16="http://schemas.microsoft.com/office/drawing/2014/main" id="{C88B3CD4-4EA0-42F0-9CBD-63EEBCD4A14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570" name="Group 569">
            <a:extLst>
              <a:ext uri="{FF2B5EF4-FFF2-40B4-BE49-F238E27FC236}">
                <a16:creationId xmlns:a16="http://schemas.microsoft.com/office/drawing/2014/main" id="{598C351B-3504-45EB-9168-C811ED43B769}"/>
              </a:ext>
            </a:extLst>
          </p:cNvPr>
          <p:cNvGrpSpPr/>
          <p:nvPr userDrawn="1"/>
        </p:nvGrpSpPr>
        <p:grpSpPr>
          <a:xfrm>
            <a:off x="2748114" y="51748"/>
            <a:ext cx="1312724" cy="817400"/>
            <a:chOff x="76689" y="4170078"/>
            <a:chExt cx="2217420" cy="1303019"/>
          </a:xfrm>
        </p:grpSpPr>
        <p:sp>
          <p:nvSpPr>
            <p:cNvPr id="571" name="Rectangle 570">
              <a:extLst>
                <a:ext uri="{FF2B5EF4-FFF2-40B4-BE49-F238E27FC236}">
                  <a16:creationId xmlns:a16="http://schemas.microsoft.com/office/drawing/2014/main" id="{87596186-9651-4BC4-9DAD-C304AC5AAA3E}"/>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572" name="Picture 571">
              <a:extLst>
                <a:ext uri="{FF2B5EF4-FFF2-40B4-BE49-F238E27FC236}">
                  <a16:creationId xmlns:a16="http://schemas.microsoft.com/office/drawing/2014/main" id="{4E914BD2-DCD0-4FC6-A739-4CA7A79F3BDB}"/>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nvGrpSpPr>
          <p:cNvPr id="573" name="Group 572">
            <a:extLst>
              <a:ext uri="{FF2B5EF4-FFF2-40B4-BE49-F238E27FC236}">
                <a16:creationId xmlns:a16="http://schemas.microsoft.com/office/drawing/2014/main" id="{E68F252A-101B-4495-8399-45453677C49B}"/>
              </a:ext>
            </a:extLst>
          </p:cNvPr>
          <p:cNvGrpSpPr/>
          <p:nvPr userDrawn="1"/>
        </p:nvGrpSpPr>
        <p:grpSpPr>
          <a:xfrm>
            <a:off x="4096445" y="51748"/>
            <a:ext cx="1312724" cy="817400"/>
            <a:chOff x="-624840" y="2767324"/>
            <a:chExt cx="2217420" cy="1303019"/>
          </a:xfrm>
        </p:grpSpPr>
        <p:sp>
          <p:nvSpPr>
            <p:cNvPr id="574" name="Rectangle 573">
              <a:extLst>
                <a:ext uri="{FF2B5EF4-FFF2-40B4-BE49-F238E27FC236}">
                  <a16:creationId xmlns:a16="http://schemas.microsoft.com/office/drawing/2014/main" id="{71ED1C0F-8316-4084-8A4F-7C11D68DF557}"/>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575" name="Picture 574">
              <a:extLst>
                <a:ext uri="{FF2B5EF4-FFF2-40B4-BE49-F238E27FC236}">
                  <a16:creationId xmlns:a16="http://schemas.microsoft.com/office/drawing/2014/main" id="{0427C924-CFF4-40CE-BC4A-7CD4967D6B0E}"/>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grpSp>
        <p:nvGrpSpPr>
          <p:cNvPr id="585" name="Group 584">
            <a:extLst>
              <a:ext uri="{FF2B5EF4-FFF2-40B4-BE49-F238E27FC236}">
                <a16:creationId xmlns:a16="http://schemas.microsoft.com/office/drawing/2014/main" id="{24D016E0-78AD-42A3-AAEC-9779E1F9E96A}"/>
              </a:ext>
            </a:extLst>
          </p:cNvPr>
          <p:cNvGrpSpPr/>
          <p:nvPr userDrawn="1"/>
        </p:nvGrpSpPr>
        <p:grpSpPr>
          <a:xfrm>
            <a:off x="6793107" y="51748"/>
            <a:ext cx="1312724" cy="817400"/>
            <a:chOff x="53340" y="29405"/>
            <a:chExt cx="2217420" cy="1303019"/>
          </a:xfrm>
        </p:grpSpPr>
        <p:sp>
          <p:nvSpPr>
            <p:cNvPr id="586" name="Rectangle 585">
              <a:extLst>
                <a:ext uri="{FF2B5EF4-FFF2-40B4-BE49-F238E27FC236}">
                  <a16:creationId xmlns:a16="http://schemas.microsoft.com/office/drawing/2014/main" id="{BB79A131-E98B-4A1F-B9D2-E74A1B6352F0}"/>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587" name="Picture 586">
              <a:extLst>
                <a:ext uri="{FF2B5EF4-FFF2-40B4-BE49-F238E27FC236}">
                  <a16:creationId xmlns:a16="http://schemas.microsoft.com/office/drawing/2014/main" id="{E85123FD-F29C-4608-B304-726184FD84F8}"/>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nvGrpSpPr>
          <p:cNvPr id="588" name="Group 587">
            <a:extLst>
              <a:ext uri="{FF2B5EF4-FFF2-40B4-BE49-F238E27FC236}">
                <a16:creationId xmlns:a16="http://schemas.microsoft.com/office/drawing/2014/main" id="{A5F06888-80FB-4F9D-85CE-66A0185C0818}"/>
              </a:ext>
            </a:extLst>
          </p:cNvPr>
          <p:cNvGrpSpPr/>
          <p:nvPr userDrawn="1"/>
        </p:nvGrpSpPr>
        <p:grpSpPr>
          <a:xfrm>
            <a:off x="8141438" y="51748"/>
            <a:ext cx="1312724" cy="817400"/>
            <a:chOff x="76689" y="5554981"/>
            <a:chExt cx="2217420" cy="1303019"/>
          </a:xfrm>
        </p:grpSpPr>
        <p:sp>
          <p:nvSpPr>
            <p:cNvPr id="589" name="Rectangle 588">
              <a:extLst>
                <a:ext uri="{FF2B5EF4-FFF2-40B4-BE49-F238E27FC236}">
                  <a16:creationId xmlns:a16="http://schemas.microsoft.com/office/drawing/2014/main" id="{2E6CFC32-6531-4830-9879-92689ED07701}"/>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590" name="Picture 589" descr="AMD-Radeon.png">
              <a:extLst>
                <a:ext uri="{FF2B5EF4-FFF2-40B4-BE49-F238E27FC236}">
                  <a16:creationId xmlns:a16="http://schemas.microsoft.com/office/drawing/2014/main" id="{3619FC59-C8C7-43E2-98DE-99E9A0B3721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591" name="Group 590">
            <a:extLst>
              <a:ext uri="{FF2B5EF4-FFF2-40B4-BE49-F238E27FC236}">
                <a16:creationId xmlns:a16="http://schemas.microsoft.com/office/drawing/2014/main" id="{834D91D3-3A43-4A00-ACC0-5EEBE4A69808}"/>
              </a:ext>
            </a:extLst>
          </p:cNvPr>
          <p:cNvGrpSpPr/>
          <p:nvPr userDrawn="1"/>
        </p:nvGrpSpPr>
        <p:grpSpPr>
          <a:xfrm>
            <a:off x="9489769" y="51748"/>
            <a:ext cx="1312724" cy="817400"/>
            <a:chOff x="76689" y="4170078"/>
            <a:chExt cx="2217420" cy="1303019"/>
          </a:xfrm>
        </p:grpSpPr>
        <p:sp>
          <p:nvSpPr>
            <p:cNvPr id="592" name="Rectangle 591">
              <a:extLst>
                <a:ext uri="{FF2B5EF4-FFF2-40B4-BE49-F238E27FC236}">
                  <a16:creationId xmlns:a16="http://schemas.microsoft.com/office/drawing/2014/main" id="{5EDADDC7-2BD2-484B-B082-F12A0D3A629B}"/>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593" name="Picture 592">
              <a:extLst>
                <a:ext uri="{FF2B5EF4-FFF2-40B4-BE49-F238E27FC236}">
                  <a16:creationId xmlns:a16="http://schemas.microsoft.com/office/drawing/2014/main" id="{5243044F-23C9-4BC5-A958-40E8BB6A8D11}"/>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nvGrpSpPr>
          <p:cNvPr id="594" name="Group 593">
            <a:extLst>
              <a:ext uri="{FF2B5EF4-FFF2-40B4-BE49-F238E27FC236}">
                <a16:creationId xmlns:a16="http://schemas.microsoft.com/office/drawing/2014/main" id="{6E13BA33-2312-43E8-BCAB-56B5E2CCAFF3}"/>
              </a:ext>
            </a:extLst>
          </p:cNvPr>
          <p:cNvGrpSpPr/>
          <p:nvPr userDrawn="1"/>
        </p:nvGrpSpPr>
        <p:grpSpPr>
          <a:xfrm>
            <a:off x="10838098" y="51748"/>
            <a:ext cx="1312724" cy="817400"/>
            <a:chOff x="-624840" y="2767324"/>
            <a:chExt cx="2217420" cy="1303019"/>
          </a:xfrm>
        </p:grpSpPr>
        <p:sp>
          <p:nvSpPr>
            <p:cNvPr id="595" name="Rectangle 594">
              <a:extLst>
                <a:ext uri="{FF2B5EF4-FFF2-40B4-BE49-F238E27FC236}">
                  <a16:creationId xmlns:a16="http://schemas.microsoft.com/office/drawing/2014/main" id="{5D79C314-D180-4682-BD6D-1D223D46566D}"/>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596" name="Picture 595">
              <a:extLst>
                <a:ext uri="{FF2B5EF4-FFF2-40B4-BE49-F238E27FC236}">
                  <a16:creationId xmlns:a16="http://schemas.microsoft.com/office/drawing/2014/main" id="{C1456F7D-4355-4002-AC07-3D6A251DFE25}"/>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sp>
        <p:nvSpPr>
          <p:cNvPr id="684" name="Rectangle 683">
            <a:extLst>
              <a:ext uri="{FF2B5EF4-FFF2-40B4-BE49-F238E27FC236}">
                <a16:creationId xmlns:a16="http://schemas.microsoft.com/office/drawing/2014/main" id="{B91916DC-762D-4E8F-AA11-14B79E2990B5}"/>
              </a:ext>
            </a:extLst>
          </p:cNvPr>
          <p:cNvSpPr/>
          <p:nvPr userDrawn="1"/>
        </p:nvSpPr>
        <p:spPr>
          <a:xfrm>
            <a:off x="5444776" y="51748"/>
            <a:ext cx="1312724" cy="81739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797" name="Group 796">
            <a:extLst>
              <a:ext uri="{FF2B5EF4-FFF2-40B4-BE49-F238E27FC236}">
                <a16:creationId xmlns:a16="http://schemas.microsoft.com/office/drawing/2014/main" id="{D379712B-5368-42DA-AD0C-B38C3E2CFBA1}"/>
              </a:ext>
            </a:extLst>
          </p:cNvPr>
          <p:cNvGrpSpPr/>
          <p:nvPr userDrawn="1"/>
        </p:nvGrpSpPr>
        <p:grpSpPr>
          <a:xfrm>
            <a:off x="51452" y="894031"/>
            <a:ext cx="12099370" cy="826261"/>
            <a:chOff x="51452" y="891614"/>
            <a:chExt cx="12099370" cy="826261"/>
          </a:xfrm>
        </p:grpSpPr>
        <p:sp>
          <p:nvSpPr>
            <p:cNvPr id="558" name="Rectangle 557">
              <a:extLst>
                <a:ext uri="{FF2B5EF4-FFF2-40B4-BE49-F238E27FC236}">
                  <a16:creationId xmlns:a16="http://schemas.microsoft.com/office/drawing/2014/main" id="{54222FFA-D043-4061-BDA2-5CDF0905787A}"/>
                </a:ext>
              </a:extLst>
            </p:cNvPr>
            <p:cNvSpPr/>
            <p:nvPr userDrawn="1"/>
          </p:nvSpPr>
          <p:spPr>
            <a:xfrm>
              <a:off x="51452" y="900476"/>
              <a:ext cx="1312724" cy="81739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620" name="Group 619">
              <a:extLst>
                <a:ext uri="{FF2B5EF4-FFF2-40B4-BE49-F238E27FC236}">
                  <a16:creationId xmlns:a16="http://schemas.microsoft.com/office/drawing/2014/main" id="{9236B53D-BD67-4A71-9CAA-0C5BE85CBBD4}"/>
                </a:ext>
              </a:extLst>
            </p:cNvPr>
            <p:cNvGrpSpPr/>
            <p:nvPr userDrawn="1"/>
          </p:nvGrpSpPr>
          <p:grpSpPr>
            <a:xfrm>
              <a:off x="1399783" y="899620"/>
              <a:ext cx="1312724" cy="817400"/>
              <a:chOff x="53340" y="29405"/>
              <a:chExt cx="2217420" cy="1303019"/>
            </a:xfrm>
          </p:grpSpPr>
          <p:sp>
            <p:nvSpPr>
              <p:cNvPr id="621" name="Rectangle 620">
                <a:extLst>
                  <a:ext uri="{FF2B5EF4-FFF2-40B4-BE49-F238E27FC236}">
                    <a16:creationId xmlns:a16="http://schemas.microsoft.com/office/drawing/2014/main" id="{868A756B-B354-4C92-B935-B20FD869237D}"/>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22" name="Picture 621">
                <a:extLst>
                  <a:ext uri="{FF2B5EF4-FFF2-40B4-BE49-F238E27FC236}">
                    <a16:creationId xmlns:a16="http://schemas.microsoft.com/office/drawing/2014/main" id="{5BD5D7FF-44CC-4F6C-A502-D56623479F56}"/>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nvGrpSpPr>
            <p:cNvPr id="641" name="Group 640">
              <a:extLst>
                <a:ext uri="{FF2B5EF4-FFF2-40B4-BE49-F238E27FC236}">
                  <a16:creationId xmlns:a16="http://schemas.microsoft.com/office/drawing/2014/main" id="{BDB5D20C-D5F5-4C86-B47C-CA8EEDEF0E7D}"/>
                </a:ext>
              </a:extLst>
            </p:cNvPr>
            <p:cNvGrpSpPr/>
            <p:nvPr userDrawn="1"/>
          </p:nvGrpSpPr>
          <p:grpSpPr>
            <a:xfrm>
              <a:off x="2748114" y="899620"/>
              <a:ext cx="1312724" cy="817400"/>
              <a:chOff x="76689" y="5554981"/>
              <a:chExt cx="2217420" cy="1303019"/>
            </a:xfrm>
          </p:grpSpPr>
          <p:sp>
            <p:nvSpPr>
              <p:cNvPr id="642" name="Rectangle 641">
                <a:extLst>
                  <a:ext uri="{FF2B5EF4-FFF2-40B4-BE49-F238E27FC236}">
                    <a16:creationId xmlns:a16="http://schemas.microsoft.com/office/drawing/2014/main" id="{B54F7B55-25A8-414A-929D-0DFD9FC8B742}"/>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43" name="Picture 642" descr="AMD-Radeon.png">
                <a:extLst>
                  <a:ext uri="{FF2B5EF4-FFF2-40B4-BE49-F238E27FC236}">
                    <a16:creationId xmlns:a16="http://schemas.microsoft.com/office/drawing/2014/main" id="{009B733F-E80A-434A-B835-2B16FABBEEB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662" name="Group 661">
              <a:extLst>
                <a:ext uri="{FF2B5EF4-FFF2-40B4-BE49-F238E27FC236}">
                  <a16:creationId xmlns:a16="http://schemas.microsoft.com/office/drawing/2014/main" id="{BD07C46E-A05C-41A3-B59E-1F24E9D68AD8}"/>
                </a:ext>
              </a:extLst>
            </p:cNvPr>
            <p:cNvGrpSpPr/>
            <p:nvPr userDrawn="1"/>
          </p:nvGrpSpPr>
          <p:grpSpPr>
            <a:xfrm>
              <a:off x="4096445" y="899620"/>
              <a:ext cx="1312724" cy="817400"/>
              <a:chOff x="76689" y="4170078"/>
              <a:chExt cx="2217420" cy="1303019"/>
            </a:xfrm>
          </p:grpSpPr>
          <p:sp>
            <p:nvSpPr>
              <p:cNvPr id="663" name="Rectangle 662">
                <a:extLst>
                  <a:ext uri="{FF2B5EF4-FFF2-40B4-BE49-F238E27FC236}">
                    <a16:creationId xmlns:a16="http://schemas.microsoft.com/office/drawing/2014/main" id="{9D4B34C9-B8B8-4AA6-A32D-BB9A7E9E8FE5}"/>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64" name="Picture 663">
                <a:extLst>
                  <a:ext uri="{FF2B5EF4-FFF2-40B4-BE49-F238E27FC236}">
                    <a16:creationId xmlns:a16="http://schemas.microsoft.com/office/drawing/2014/main" id="{ED7E2D7D-1B71-478F-9AC7-3EC17658D28E}"/>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nvGrpSpPr>
            <p:cNvPr id="686" name="Group 685">
              <a:extLst>
                <a:ext uri="{FF2B5EF4-FFF2-40B4-BE49-F238E27FC236}">
                  <a16:creationId xmlns:a16="http://schemas.microsoft.com/office/drawing/2014/main" id="{C8724ACC-36D7-48E3-AE59-E95C6798B33A}"/>
                </a:ext>
              </a:extLst>
            </p:cNvPr>
            <p:cNvGrpSpPr/>
            <p:nvPr userDrawn="1"/>
          </p:nvGrpSpPr>
          <p:grpSpPr>
            <a:xfrm>
              <a:off x="5444776" y="895009"/>
              <a:ext cx="1312724" cy="817400"/>
              <a:chOff x="-624840" y="2767324"/>
              <a:chExt cx="2217420" cy="1303019"/>
            </a:xfrm>
          </p:grpSpPr>
          <p:sp>
            <p:nvSpPr>
              <p:cNvPr id="687" name="Rectangle 686">
                <a:extLst>
                  <a:ext uri="{FF2B5EF4-FFF2-40B4-BE49-F238E27FC236}">
                    <a16:creationId xmlns:a16="http://schemas.microsoft.com/office/drawing/2014/main" id="{1377DF20-B45C-4D23-AFF5-E27569BB40D1}"/>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88" name="Picture 687">
                <a:extLst>
                  <a:ext uri="{FF2B5EF4-FFF2-40B4-BE49-F238E27FC236}">
                    <a16:creationId xmlns:a16="http://schemas.microsoft.com/office/drawing/2014/main" id="{F51E229B-2B23-4AD8-9948-9E7B95FE4BE4}"/>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sp>
          <p:nvSpPr>
            <p:cNvPr id="708" name="Rectangle 707">
              <a:extLst>
                <a:ext uri="{FF2B5EF4-FFF2-40B4-BE49-F238E27FC236}">
                  <a16:creationId xmlns:a16="http://schemas.microsoft.com/office/drawing/2014/main" id="{9D2E92B4-62D5-48FF-86A4-75D5B80222F5}"/>
                </a:ext>
              </a:extLst>
            </p:cNvPr>
            <p:cNvSpPr/>
            <p:nvPr userDrawn="1"/>
          </p:nvSpPr>
          <p:spPr>
            <a:xfrm>
              <a:off x="6793107" y="893530"/>
              <a:ext cx="1312724" cy="81739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728" name="Group 727">
              <a:extLst>
                <a:ext uri="{FF2B5EF4-FFF2-40B4-BE49-F238E27FC236}">
                  <a16:creationId xmlns:a16="http://schemas.microsoft.com/office/drawing/2014/main" id="{CCA560A3-953B-4252-BFB4-DC82F371A251}"/>
                </a:ext>
              </a:extLst>
            </p:cNvPr>
            <p:cNvGrpSpPr/>
            <p:nvPr userDrawn="1"/>
          </p:nvGrpSpPr>
          <p:grpSpPr>
            <a:xfrm>
              <a:off x="8141438" y="893529"/>
              <a:ext cx="1312724" cy="817400"/>
              <a:chOff x="53340" y="29405"/>
              <a:chExt cx="2217420" cy="1303019"/>
            </a:xfrm>
          </p:grpSpPr>
          <p:sp>
            <p:nvSpPr>
              <p:cNvPr id="729" name="Rectangle 728">
                <a:extLst>
                  <a:ext uri="{FF2B5EF4-FFF2-40B4-BE49-F238E27FC236}">
                    <a16:creationId xmlns:a16="http://schemas.microsoft.com/office/drawing/2014/main" id="{2A66AEBA-6CC3-46D5-8E53-58082A630404}"/>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30" name="Picture 729">
                <a:extLst>
                  <a:ext uri="{FF2B5EF4-FFF2-40B4-BE49-F238E27FC236}">
                    <a16:creationId xmlns:a16="http://schemas.microsoft.com/office/drawing/2014/main" id="{B1E973F2-A5F5-4B28-B0CD-DBDEEA2CB965}"/>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nvGrpSpPr>
            <p:cNvPr id="749" name="Group 748">
              <a:extLst>
                <a:ext uri="{FF2B5EF4-FFF2-40B4-BE49-F238E27FC236}">
                  <a16:creationId xmlns:a16="http://schemas.microsoft.com/office/drawing/2014/main" id="{5E5951DC-D095-47DC-8DF4-D6153BFAFB39}"/>
                </a:ext>
              </a:extLst>
            </p:cNvPr>
            <p:cNvGrpSpPr/>
            <p:nvPr userDrawn="1"/>
          </p:nvGrpSpPr>
          <p:grpSpPr>
            <a:xfrm>
              <a:off x="9489769" y="893529"/>
              <a:ext cx="1312724" cy="817400"/>
              <a:chOff x="76689" y="5554981"/>
              <a:chExt cx="2217420" cy="1303019"/>
            </a:xfrm>
          </p:grpSpPr>
          <p:sp>
            <p:nvSpPr>
              <p:cNvPr id="750" name="Rectangle 749">
                <a:extLst>
                  <a:ext uri="{FF2B5EF4-FFF2-40B4-BE49-F238E27FC236}">
                    <a16:creationId xmlns:a16="http://schemas.microsoft.com/office/drawing/2014/main" id="{8B0E25D6-50CE-4E61-9362-BA9BA011CC0D}"/>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51" name="Picture 750" descr="AMD-Radeon.png">
                <a:extLst>
                  <a:ext uri="{FF2B5EF4-FFF2-40B4-BE49-F238E27FC236}">
                    <a16:creationId xmlns:a16="http://schemas.microsoft.com/office/drawing/2014/main" id="{5BF04A72-D87A-42B7-9719-6A98B650485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770" name="Group 769">
              <a:extLst>
                <a:ext uri="{FF2B5EF4-FFF2-40B4-BE49-F238E27FC236}">
                  <a16:creationId xmlns:a16="http://schemas.microsoft.com/office/drawing/2014/main" id="{736EFFCE-9F85-4386-95D9-6AD16768CD41}"/>
                </a:ext>
              </a:extLst>
            </p:cNvPr>
            <p:cNvGrpSpPr/>
            <p:nvPr userDrawn="1"/>
          </p:nvGrpSpPr>
          <p:grpSpPr>
            <a:xfrm>
              <a:off x="10838098" y="891614"/>
              <a:ext cx="1312724" cy="817400"/>
              <a:chOff x="76689" y="4170078"/>
              <a:chExt cx="2217420" cy="1303019"/>
            </a:xfrm>
          </p:grpSpPr>
          <p:sp>
            <p:nvSpPr>
              <p:cNvPr id="771" name="Rectangle 770">
                <a:extLst>
                  <a:ext uri="{FF2B5EF4-FFF2-40B4-BE49-F238E27FC236}">
                    <a16:creationId xmlns:a16="http://schemas.microsoft.com/office/drawing/2014/main" id="{29BDB1C9-789F-4D92-A84C-7996B37D3A9E}"/>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72" name="Picture 771">
                <a:extLst>
                  <a:ext uri="{FF2B5EF4-FFF2-40B4-BE49-F238E27FC236}">
                    <a16:creationId xmlns:a16="http://schemas.microsoft.com/office/drawing/2014/main" id="{0E786865-5E6E-4A06-875E-E6DCB3DE135F}"/>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grpSp>
        <p:nvGrpSpPr>
          <p:cNvPr id="796" name="Group 795">
            <a:extLst>
              <a:ext uri="{FF2B5EF4-FFF2-40B4-BE49-F238E27FC236}">
                <a16:creationId xmlns:a16="http://schemas.microsoft.com/office/drawing/2014/main" id="{95FDF28D-D52E-41B8-BEF3-575B4F241142}"/>
              </a:ext>
            </a:extLst>
          </p:cNvPr>
          <p:cNvGrpSpPr/>
          <p:nvPr userDrawn="1"/>
        </p:nvGrpSpPr>
        <p:grpSpPr>
          <a:xfrm>
            <a:off x="51452" y="1749002"/>
            <a:ext cx="12099370" cy="817400"/>
            <a:chOff x="51452" y="1739803"/>
            <a:chExt cx="12099370" cy="817400"/>
          </a:xfrm>
        </p:grpSpPr>
        <p:grpSp>
          <p:nvGrpSpPr>
            <p:cNvPr id="566" name="Group 565">
              <a:extLst>
                <a:ext uri="{FF2B5EF4-FFF2-40B4-BE49-F238E27FC236}">
                  <a16:creationId xmlns:a16="http://schemas.microsoft.com/office/drawing/2014/main" id="{A9F9D9FE-51E5-4FE8-9B52-E1618B91695C}"/>
                </a:ext>
              </a:extLst>
            </p:cNvPr>
            <p:cNvGrpSpPr/>
            <p:nvPr userDrawn="1"/>
          </p:nvGrpSpPr>
          <p:grpSpPr>
            <a:xfrm>
              <a:off x="51452" y="1739803"/>
              <a:ext cx="1312724" cy="817400"/>
              <a:chOff x="-624840" y="2767324"/>
              <a:chExt cx="2217420" cy="1303019"/>
            </a:xfrm>
          </p:grpSpPr>
          <p:sp>
            <p:nvSpPr>
              <p:cNvPr id="311" name="Rectangle 310">
                <a:extLst>
                  <a:ext uri="{FF2B5EF4-FFF2-40B4-BE49-F238E27FC236}">
                    <a16:creationId xmlns:a16="http://schemas.microsoft.com/office/drawing/2014/main" id="{58546437-C8DE-4630-9133-E949C5EDF62F}"/>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312" name="Picture 311">
                <a:extLst>
                  <a:ext uri="{FF2B5EF4-FFF2-40B4-BE49-F238E27FC236}">
                    <a16:creationId xmlns:a16="http://schemas.microsoft.com/office/drawing/2014/main" id="{C013A287-2BF2-4F64-BBA8-7CE564207AA3}"/>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sp>
          <p:nvSpPr>
            <p:cNvPr id="633" name="Rectangle 632">
              <a:extLst>
                <a:ext uri="{FF2B5EF4-FFF2-40B4-BE49-F238E27FC236}">
                  <a16:creationId xmlns:a16="http://schemas.microsoft.com/office/drawing/2014/main" id="{185D83C7-55D9-494A-AC7E-E1FF159DEDBA}"/>
                </a:ext>
              </a:extLst>
            </p:cNvPr>
            <p:cNvSpPr/>
            <p:nvPr userDrawn="1"/>
          </p:nvSpPr>
          <p:spPr>
            <a:xfrm>
              <a:off x="1399783" y="1739803"/>
              <a:ext cx="1312724" cy="81739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644" name="Group 643">
              <a:extLst>
                <a:ext uri="{FF2B5EF4-FFF2-40B4-BE49-F238E27FC236}">
                  <a16:creationId xmlns:a16="http://schemas.microsoft.com/office/drawing/2014/main" id="{BFDBAAAE-3F1B-4A3E-9EE3-81FD401F4DA8}"/>
                </a:ext>
              </a:extLst>
            </p:cNvPr>
            <p:cNvGrpSpPr/>
            <p:nvPr userDrawn="1"/>
          </p:nvGrpSpPr>
          <p:grpSpPr>
            <a:xfrm>
              <a:off x="2748114" y="1739803"/>
              <a:ext cx="1312724" cy="817400"/>
              <a:chOff x="53340" y="29405"/>
              <a:chExt cx="2217420" cy="1303019"/>
            </a:xfrm>
          </p:grpSpPr>
          <p:sp>
            <p:nvSpPr>
              <p:cNvPr id="645" name="Rectangle 644">
                <a:extLst>
                  <a:ext uri="{FF2B5EF4-FFF2-40B4-BE49-F238E27FC236}">
                    <a16:creationId xmlns:a16="http://schemas.microsoft.com/office/drawing/2014/main" id="{6977B6B6-25DF-43C0-BD9C-18DFE38052F5}"/>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46" name="Picture 645">
                <a:extLst>
                  <a:ext uri="{FF2B5EF4-FFF2-40B4-BE49-F238E27FC236}">
                    <a16:creationId xmlns:a16="http://schemas.microsoft.com/office/drawing/2014/main" id="{ED0BD0BA-9870-497B-B863-4BDC6198EE78}"/>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nvGrpSpPr>
            <p:cNvPr id="665" name="Group 664">
              <a:extLst>
                <a:ext uri="{FF2B5EF4-FFF2-40B4-BE49-F238E27FC236}">
                  <a16:creationId xmlns:a16="http://schemas.microsoft.com/office/drawing/2014/main" id="{49BA1562-9A8D-4A03-AB44-C60BBEB3F13A}"/>
                </a:ext>
              </a:extLst>
            </p:cNvPr>
            <p:cNvGrpSpPr/>
            <p:nvPr userDrawn="1"/>
          </p:nvGrpSpPr>
          <p:grpSpPr>
            <a:xfrm>
              <a:off x="4096445" y="1739803"/>
              <a:ext cx="1312724" cy="817400"/>
              <a:chOff x="76689" y="5554981"/>
              <a:chExt cx="2217420" cy="1303019"/>
            </a:xfrm>
          </p:grpSpPr>
          <p:sp>
            <p:nvSpPr>
              <p:cNvPr id="666" name="Rectangle 665">
                <a:extLst>
                  <a:ext uri="{FF2B5EF4-FFF2-40B4-BE49-F238E27FC236}">
                    <a16:creationId xmlns:a16="http://schemas.microsoft.com/office/drawing/2014/main" id="{8ED802FF-6112-4812-BD11-F9F1221C313E}"/>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67" name="Picture 666" descr="AMD-Radeon.png">
                <a:extLst>
                  <a:ext uri="{FF2B5EF4-FFF2-40B4-BE49-F238E27FC236}">
                    <a16:creationId xmlns:a16="http://schemas.microsoft.com/office/drawing/2014/main" id="{13A4723F-F6DE-40FD-9AD0-AE033B26F61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689" name="Group 688">
              <a:extLst>
                <a:ext uri="{FF2B5EF4-FFF2-40B4-BE49-F238E27FC236}">
                  <a16:creationId xmlns:a16="http://schemas.microsoft.com/office/drawing/2014/main" id="{A7301B5B-8DFA-405B-84A2-79845FCD4C7E}"/>
                </a:ext>
              </a:extLst>
            </p:cNvPr>
            <p:cNvGrpSpPr/>
            <p:nvPr userDrawn="1"/>
          </p:nvGrpSpPr>
          <p:grpSpPr>
            <a:xfrm>
              <a:off x="5444776" y="1739803"/>
              <a:ext cx="1312724" cy="817400"/>
              <a:chOff x="76689" y="4170078"/>
              <a:chExt cx="2217420" cy="1303019"/>
            </a:xfrm>
          </p:grpSpPr>
          <p:sp>
            <p:nvSpPr>
              <p:cNvPr id="690" name="Rectangle 689">
                <a:extLst>
                  <a:ext uri="{FF2B5EF4-FFF2-40B4-BE49-F238E27FC236}">
                    <a16:creationId xmlns:a16="http://schemas.microsoft.com/office/drawing/2014/main" id="{59169569-9735-4C22-95A9-7AC1FFA5E082}"/>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91" name="Picture 690">
                <a:extLst>
                  <a:ext uri="{FF2B5EF4-FFF2-40B4-BE49-F238E27FC236}">
                    <a16:creationId xmlns:a16="http://schemas.microsoft.com/office/drawing/2014/main" id="{A1F72B2C-B20E-4E2A-AAC7-1482CDC1CFB9}"/>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nvGrpSpPr>
            <p:cNvPr id="710" name="Group 709">
              <a:extLst>
                <a:ext uri="{FF2B5EF4-FFF2-40B4-BE49-F238E27FC236}">
                  <a16:creationId xmlns:a16="http://schemas.microsoft.com/office/drawing/2014/main" id="{2EC86D37-8FBC-4E8E-87C6-308E5DE11162}"/>
                </a:ext>
              </a:extLst>
            </p:cNvPr>
            <p:cNvGrpSpPr/>
            <p:nvPr userDrawn="1"/>
          </p:nvGrpSpPr>
          <p:grpSpPr>
            <a:xfrm>
              <a:off x="6793107" y="1739803"/>
              <a:ext cx="1312724" cy="817400"/>
              <a:chOff x="-624840" y="2767324"/>
              <a:chExt cx="2217420" cy="1303019"/>
            </a:xfrm>
          </p:grpSpPr>
          <p:sp>
            <p:nvSpPr>
              <p:cNvPr id="711" name="Rectangle 710">
                <a:extLst>
                  <a:ext uri="{FF2B5EF4-FFF2-40B4-BE49-F238E27FC236}">
                    <a16:creationId xmlns:a16="http://schemas.microsoft.com/office/drawing/2014/main" id="{C5675DCB-D48F-47DD-86BA-7D9B162E9572}"/>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12" name="Picture 711">
                <a:extLst>
                  <a:ext uri="{FF2B5EF4-FFF2-40B4-BE49-F238E27FC236}">
                    <a16:creationId xmlns:a16="http://schemas.microsoft.com/office/drawing/2014/main" id="{B6F78C63-F44C-4EEA-99E3-BBAD55368E05}"/>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sp>
          <p:nvSpPr>
            <p:cNvPr id="732" name="Rectangle 731">
              <a:extLst>
                <a:ext uri="{FF2B5EF4-FFF2-40B4-BE49-F238E27FC236}">
                  <a16:creationId xmlns:a16="http://schemas.microsoft.com/office/drawing/2014/main" id="{F45F451C-D1F5-4357-92D2-8420AEE0BC9B}"/>
                </a:ext>
              </a:extLst>
            </p:cNvPr>
            <p:cNvSpPr/>
            <p:nvPr userDrawn="1"/>
          </p:nvSpPr>
          <p:spPr>
            <a:xfrm>
              <a:off x="8141438" y="1739803"/>
              <a:ext cx="1312724" cy="81739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752" name="Group 751">
              <a:extLst>
                <a:ext uri="{FF2B5EF4-FFF2-40B4-BE49-F238E27FC236}">
                  <a16:creationId xmlns:a16="http://schemas.microsoft.com/office/drawing/2014/main" id="{687013B4-3A4F-4B3C-9ADD-7774B9C037B5}"/>
                </a:ext>
              </a:extLst>
            </p:cNvPr>
            <p:cNvGrpSpPr/>
            <p:nvPr userDrawn="1"/>
          </p:nvGrpSpPr>
          <p:grpSpPr>
            <a:xfrm>
              <a:off x="9489769" y="1739803"/>
              <a:ext cx="1312724" cy="817400"/>
              <a:chOff x="53340" y="29405"/>
              <a:chExt cx="2217420" cy="1303019"/>
            </a:xfrm>
          </p:grpSpPr>
          <p:sp>
            <p:nvSpPr>
              <p:cNvPr id="753" name="Rectangle 752">
                <a:extLst>
                  <a:ext uri="{FF2B5EF4-FFF2-40B4-BE49-F238E27FC236}">
                    <a16:creationId xmlns:a16="http://schemas.microsoft.com/office/drawing/2014/main" id="{FC1B93E0-5F0F-48D9-99A2-9E7F9D3F3CCD}"/>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54" name="Picture 753">
                <a:extLst>
                  <a:ext uri="{FF2B5EF4-FFF2-40B4-BE49-F238E27FC236}">
                    <a16:creationId xmlns:a16="http://schemas.microsoft.com/office/drawing/2014/main" id="{69188D3D-0B52-4E54-BB14-62855E5D5006}"/>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nvGrpSpPr>
            <p:cNvPr id="773" name="Group 772">
              <a:extLst>
                <a:ext uri="{FF2B5EF4-FFF2-40B4-BE49-F238E27FC236}">
                  <a16:creationId xmlns:a16="http://schemas.microsoft.com/office/drawing/2014/main" id="{8B73C365-A4CB-424E-A3F2-42BD6A693591}"/>
                </a:ext>
              </a:extLst>
            </p:cNvPr>
            <p:cNvGrpSpPr/>
            <p:nvPr userDrawn="1"/>
          </p:nvGrpSpPr>
          <p:grpSpPr>
            <a:xfrm>
              <a:off x="10838098" y="1739803"/>
              <a:ext cx="1312724" cy="817400"/>
              <a:chOff x="76689" y="5554981"/>
              <a:chExt cx="2217420" cy="1303019"/>
            </a:xfrm>
          </p:grpSpPr>
          <p:sp>
            <p:nvSpPr>
              <p:cNvPr id="774" name="Rectangle 773">
                <a:extLst>
                  <a:ext uri="{FF2B5EF4-FFF2-40B4-BE49-F238E27FC236}">
                    <a16:creationId xmlns:a16="http://schemas.microsoft.com/office/drawing/2014/main" id="{D7F8F350-AB85-42B0-AB61-E8637FD03193}"/>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75" name="Picture 774" descr="AMD-Radeon.png">
                <a:extLst>
                  <a:ext uri="{FF2B5EF4-FFF2-40B4-BE49-F238E27FC236}">
                    <a16:creationId xmlns:a16="http://schemas.microsoft.com/office/drawing/2014/main" id="{4F3B670D-00C3-4A5C-819E-F6CDE5B2C6A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grpSp>
        <p:nvGrpSpPr>
          <p:cNvPr id="795" name="Group 794">
            <a:extLst>
              <a:ext uri="{FF2B5EF4-FFF2-40B4-BE49-F238E27FC236}">
                <a16:creationId xmlns:a16="http://schemas.microsoft.com/office/drawing/2014/main" id="{18F0C584-39C9-4F97-B3EA-60E4EFFEEE8B}"/>
              </a:ext>
            </a:extLst>
          </p:cNvPr>
          <p:cNvGrpSpPr/>
          <p:nvPr userDrawn="1"/>
        </p:nvGrpSpPr>
        <p:grpSpPr>
          <a:xfrm>
            <a:off x="51452" y="2595111"/>
            <a:ext cx="12099370" cy="817400"/>
            <a:chOff x="51452" y="2587990"/>
            <a:chExt cx="12099370" cy="817400"/>
          </a:xfrm>
        </p:grpSpPr>
        <p:grpSp>
          <p:nvGrpSpPr>
            <p:cNvPr id="313" name="Group 312">
              <a:extLst>
                <a:ext uri="{FF2B5EF4-FFF2-40B4-BE49-F238E27FC236}">
                  <a16:creationId xmlns:a16="http://schemas.microsoft.com/office/drawing/2014/main" id="{FC64BE51-03A6-4FDC-8085-C0301DC569D7}"/>
                </a:ext>
              </a:extLst>
            </p:cNvPr>
            <p:cNvGrpSpPr/>
            <p:nvPr userDrawn="1"/>
          </p:nvGrpSpPr>
          <p:grpSpPr>
            <a:xfrm>
              <a:off x="51452" y="2587990"/>
              <a:ext cx="1312724" cy="817400"/>
              <a:chOff x="76689" y="4170078"/>
              <a:chExt cx="2217420" cy="1303019"/>
            </a:xfrm>
          </p:grpSpPr>
          <p:sp>
            <p:nvSpPr>
              <p:cNvPr id="314" name="Rectangle 313">
                <a:extLst>
                  <a:ext uri="{FF2B5EF4-FFF2-40B4-BE49-F238E27FC236}">
                    <a16:creationId xmlns:a16="http://schemas.microsoft.com/office/drawing/2014/main" id="{2623C499-6974-4943-B143-6CA8E4329AF7}"/>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315" name="Picture 314">
                <a:extLst>
                  <a:ext uri="{FF2B5EF4-FFF2-40B4-BE49-F238E27FC236}">
                    <a16:creationId xmlns:a16="http://schemas.microsoft.com/office/drawing/2014/main" id="{146A06EB-9412-437A-A917-C452288B4052}"/>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nvGrpSpPr>
            <p:cNvPr id="623" name="Group 622">
              <a:extLst>
                <a:ext uri="{FF2B5EF4-FFF2-40B4-BE49-F238E27FC236}">
                  <a16:creationId xmlns:a16="http://schemas.microsoft.com/office/drawing/2014/main" id="{A145FB10-F99F-4433-BCBA-DD907FB316F2}"/>
                </a:ext>
              </a:extLst>
            </p:cNvPr>
            <p:cNvGrpSpPr/>
            <p:nvPr userDrawn="1"/>
          </p:nvGrpSpPr>
          <p:grpSpPr>
            <a:xfrm>
              <a:off x="1399783" y="2587990"/>
              <a:ext cx="1312724" cy="817400"/>
              <a:chOff x="-624840" y="2767324"/>
              <a:chExt cx="2217420" cy="1303019"/>
            </a:xfrm>
          </p:grpSpPr>
          <p:sp>
            <p:nvSpPr>
              <p:cNvPr id="624" name="Rectangle 623">
                <a:extLst>
                  <a:ext uri="{FF2B5EF4-FFF2-40B4-BE49-F238E27FC236}">
                    <a16:creationId xmlns:a16="http://schemas.microsoft.com/office/drawing/2014/main" id="{C81C9757-1AE9-48B8-83FF-38042B0CA878}"/>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25" name="Picture 624">
                <a:extLst>
                  <a:ext uri="{FF2B5EF4-FFF2-40B4-BE49-F238E27FC236}">
                    <a16:creationId xmlns:a16="http://schemas.microsoft.com/office/drawing/2014/main" id="{0DFC8986-8F90-438F-8714-0EE8F7AFC6F7}"/>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sp>
          <p:nvSpPr>
            <p:cNvPr id="657" name="Rectangle 656">
              <a:extLst>
                <a:ext uri="{FF2B5EF4-FFF2-40B4-BE49-F238E27FC236}">
                  <a16:creationId xmlns:a16="http://schemas.microsoft.com/office/drawing/2014/main" id="{50416655-3461-488A-894D-C4D6D8FC33DD}"/>
                </a:ext>
              </a:extLst>
            </p:cNvPr>
            <p:cNvSpPr/>
            <p:nvPr userDrawn="1"/>
          </p:nvSpPr>
          <p:spPr>
            <a:xfrm>
              <a:off x="2748114" y="2587990"/>
              <a:ext cx="1312724" cy="81739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668" name="Group 667">
              <a:extLst>
                <a:ext uri="{FF2B5EF4-FFF2-40B4-BE49-F238E27FC236}">
                  <a16:creationId xmlns:a16="http://schemas.microsoft.com/office/drawing/2014/main" id="{037582D6-D4D7-4286-BDAC-63A46755271D}"/>
                </a:ext>
              </a:extLst>
            </p:cNvPr>
            <p:cNvGrpSpPr/>
            <p:nvPr userDrawn="1"/>
          </p:nvGrpSpPr>
          <p:grpSpPr>
            <a:xfrm>
              <a:off x="4096445" y="2587990"/>
              <a:ext cx="1312724" cy="817400"/>
              <a:chOff x="53340" y="29405"/>
              <a:chExt cx="2217420" cy="1303019"/>
            </a:xfrm>
          </p:grpSpPr>
          <p:sp>
            <p:nvSpPr>
              <p:cNvPr id="669" name="Rectangle 668">
                <a:extLst>
                  <a:ext uri="{FF2B5EF4-FFF2-40B4-BE49-F238E27FC236}">
                    <a16:creationId xmlns:a16="http://schemas.microsoft.com/office/drawing/2014/main" id="{5B75179F-8339-4232-8DA9-6A2F3A3D83F0}"/>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70" name="Picture 669">
                <a:extLst>
                  <a:ext uri="{FF2B5EF4-FFF2-40B4-BE49-F238E27FC236}">
                    <a16:creationId xmlns:a16="http://schemas.microsoft.com/office/drawing/2014/main" id="{7476BDC8-BB20-4682-922A-0EAA40044E2E}"/>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nvGrpSpPr>
            <p:cNvPr id="692" name="Group 691">
              <a:extLst>
                <a:ext uri="{FF2B5EF4-FFF2-40B4-BE49-F238E27FC236}">
                  <a16:creationId xmlns:a16="http://schemas.microsoft.com/office/drawing/2014/main" id="{0B359319-8069-4FDE-A028-1FA66C89B1F4}"/>
                </a:ext>
              </a:extLst>
            </p:cNvPr>
            <p:cNvGrpSpPr/>
            <p:nvPr userDrawn="1"/>
          </p:nvGrpSpPr>
          <p:grpSpPr>
            <a:xfrm>
              <a:off x="5444776" y="2587990"/>
              <a:ext cx="1312724" cy="817400"/>
              <a:chOff x="76689" y="5554981"/>
              <a:chExt cx="2217420" cy="1303019"/>
            </a:xfrm>
          </p:grpSpPr>
          <p:sp>
            <p:nvSpPr>
              <p:cNvPr id="693" name="Rectangle 692">
                <a:extLst>
                  <a:ext uri="{FF2B5EF4-FFF2-40B4-BE49-F238E27FC236}">
                    <a16:creationId xmlns:a16="http://schemas.microsoft.com/office/drawing/2014/main" id="{01435F42-0100-4295-BC89-97735D8FB9CD}"/>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94" name="Picture 693" descr="AMD-Radeon.png">
                <a:extLst>
                  <a:ext uri="{FF2B5EF4-FFF2-40B4-BE49-F238E27FC236}">
                    <a16:creationId xmlns:a16="http://schemas.microsoft.com/office/drawing/2014/main" id="{0033CB6E-C3FB-4D46-BF32-E2F7E19CBED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713" name="Group 712">
              <a:extLst>
                <a:ext uri="{FF2B5EF4-FFF2-40B4-BE49-F238E27FC236}">
                  <a16:creationId xmlns:a16="http://schemas.microsoft.com/office/drawing/2014/main" id="{94F2A0AE-C12D-4A80-A4FC-7443CE109747}"/>
                </a:ext>
              </a:extLst>
            </p:cNvPr>
            <p:cNvGrpSpPr/>
            <p:nvPr userDrawn="1"/>
          </p:nvGrpSpPr>
          <p:grpSpPr>
            <a:xfrm>
              <a:off x="6793107" y="2587990"/>
              <a:ext cx="1312724" cy="817400"/>
              <a:chOff x="76689" y="4170078"/>
              <a:chExt cx="2217420" cy="1303019"/>
            </a:xfrm>
          </p:grpSpPr>
          <p:sp>
            <p:nvSpPr>
              <p:cNvPr id="714" name="Rectangle 713">
                <a:extLst>
                  <a:ext uri="{FF2B5EF4-FFF2-40B4-BE49-F238E27FC236}">
                    <a16:creationId xmlns:a16="http://schemas.microsoft.com/office/drawing/2014/main" id="{FDB2D26C-1C1D-471F-8EBA-C060EC243C9C}"/>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15" name="Picture 714">
                <a:extLst>
                  <a:ext uri="{FF2B5EF4-FFF2-40B4-BE49-F238E27FC236}">
                    <a16:creationId xmlns:a16="http://schemas.microsoft.com/office/drawing/2014/main" id="{69A47487-F715-4663-8F59-BDD361FE3AD4}"/>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nvGrpSpPr>
            <p:cNvPr id="734" name="Group 733">
              <a:extLst>
                <a:ext uri="{FF2B5EF4-FFF2-40B4-BE49-F238E27FC236}">
                  <a16:creationId xmlns:a16="http://schemas.microsoft.com/office/drawing/2014/main" id="{4652729A-5A90-4E40-8D39-EAE737EDA671}"/>
                </a:ext>
              </a:extLst>
            </p:cNvPr>
            <p:cNvGrpSpPr/>
            <p:nvPr userDrawn="1"/>
          </p:nvGrpSpPr>
          <p:grpSpPr>
            <a:xfrm>
              <a:off x="8141438" y="2587990"/>
              <a:ext cx="1312724" cy="817400"/>
              <a:chOff x="-624840" y="2767324"/>
              <a:chExt cx="2217420" cy="1303019"/>
            </a:xfrm>
          </p:grpSpPr>
          <p:sp>
            <p:nvSpPr>
              <p:cNvPr id="735" name="Rectangle 734">
                <a:extLst>
                  <a:ext uri="{FF2B5EF4-FFF2-40B4-BE49-F238E27FC236}">
                    <a16:creationId xmlns:a16="http://schemas.microsoft.com/office/drawing/2014/main" id="{A8F38D09-08B2-496F-886D-E6D24636A5DA}"/>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36" name="Picture 735">
                <a:extLst>
                  <a:ext uri="{FF2B5EF4-FFF2-40B4-BE49-F238E27FC236}">
                    <a16:creationId xmlns:a16="http://schemas.microsoft.com/office/drawing/2014/main" id="{5C1334C3-806D-443E-8F37-A668C1244BC6}"/>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sp>
          <p:nvSpPr>
            <p:cNvPr id="756" name="Rectangle 755">
              <a:extLst>
                <a:ext uri="{FF2B5EF4-FFF2-40B4-BE49-F238E27FC236}">
                  <a16:creationId xmlns:a16="http://schemas.microsoft.com/office/drawing/2014/main" id="{B33D1CF4-AC77-45F6-82A1-6E4DD2AC3F00}"/>
                </a:ext>
              </a:extLst>
            </p:cNvPr>
            <p:cNvSpPr/>
            <p:nvPr userDrawn="1"/>
          </p:nvSpPr>
          <p:spPr>
            <a:xfrm>
              <a:off x="9489769" y="2587990"/>
              <a:ext cx="1312724" cy="81739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776" name="Group 775">
              <a:extLst>
                <a:ext uri="{FF2B5EF4-FFF2-40B4-BE49-F238E27FC236}">
                  <a16:creationId xmlns:a16="http://schemas.microsoft.com/office/drawing/2014/main" id="{469DD4A8-2F08-49B0-A901-3236EE93F197}"/>
                </a:ext>
              </a:extLst>
            </p:cNvPr>
            <p:cNvGrpSpPr/>
            <p:nvPr userDrawn="1"/>
          </p:nvGrpSpPr>
          <p:grpSpPr>
            <a:xfrm>
              <a:off x="10838098" y="2587990"/>
              <a:ext cx="1312724" cy="817400"/>
              <a:chOff x="53340" y="29405"/>
              <a:chExt cx="2217420" cy="1303019"/>
            </a:xfrm>
          </p:grpSpPr>
          <p:sp>
            <p:nvSpPr>
              <p:cNvPr id="777" name="Rectangle 776">
                <a:extLst>
                  <a:ext uri="{FF2B5EF4-FFF2-40B4-BE49-F238E27FC236}">
                    <a16:creationId xmlns:a16="http://schemas.microsoft.com/office/drawing/2014/main" id="{21F39659-6219-4C0A-9534-70515351C2CB}"/>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78" name="Picture 777">
                <a:extLst>
                  <a:ext uri="{FF2B5EF4-FFF2-40B4-BE49-F238E27FC236}">
                    <a16:creationId xmlns:a16="http://schemas.microsoft.com/office/drawing/2014/main" id="{17B4FA0A-A120-47E4-B336-5701A05C1E07}"/>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grpSp>
        <p:nvGrpSpPr>
          <p:cNvPr id="794" name="Group 793">
            <a:extLst>
              <a:ext uri="{FF2B5EF4-FFF2-40B4-BE49-F238E27FC236}">
                <a16:creationId xmlns:a16="http://schemas.microsoft.com/office/drawing/2014/main" id="{6B0F9516-1B7A-4FD5-81C1-05F941977949}"/>
              </a:ext>
            </a:extLst>
          </p:cNvPr>
          <p:cNvGrpSpPr/>
          <p:nvPr userDrawn="1"/>
        </p:nvGrpSpPr>
        <p:grpSpPr>
          <a:xfrm>
            <a:off x="51452" y="3441220"/>
            <a:ext cx="12099370" cy="817400"/>
            <a:chOff x="51452" y="3436177"/>
            <a:chExt cx="12099370" cy="817400"/>
          </a:xfrm>
        </p:grpSpPr>
        <p:grpSp>
          <p:nvGrpSpPr>
            <p:cNvPr id="316" name="Group 315">
              <a:extLst>
                <a:ext uri="{FF2B5EF4-FFF2-40B4-BE49-F238E27FC236}">
                  <a16:creationId xmlns:a16="http://schemas.microsoft.com/office/drawing/2014/main" id="{6C15492E-767B-4B77-A8BE-8778AF4E4BF8}"/>
                </a:ext>
              </a:extLst>
            </p:cNvPr>
            <p:cNvGrpSpPr/>
            <p:nvPr userDrawn="1"/>
          </p:nvGrpSpPr>
          <p:grpSpPr>
            <a:xfrm>
              <a:off x="51452" y="3436177"/>
              <a:ext cx="1312724" cy="817400"/>
              <a:chOff x="76689" y="5554981"/>
              <a:chExt cx="2217420" cy="1303019"/>
            </a:xfrm>
          </p:grpSpPr>
          <p:sp>
            <p:nvSpPr>
              <p:cNvPr id="317" name="Rectangle 316">
                <a:extLst>
                  <a:ext uri="{FF2B5EF4-FFF2-40B4-BE49-F238E27FC236}">
                    <a16:creationId xmlns:a16="http://schemas.microsoft.com/office/drawing/2014/main" id="{EC5B432E-AC81-42BE-8B6E-426571D2DBCC}"/>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318" name="Picture 317" descr="AMD-Radeon.png">
                <a:extLst>
                  <a:ext uri="{FF2B5EF4-FFF2-40B4-BE49-F238E27FC236}">
                    <a16:creationId xmlns:a16="http://schemas.microsoft.com/office/drawing/2014/main" id="{24E17553-78A7-4E43-9133-F6F2C074DF7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626" name="Group 625">
              <a:extLst>
                <a:ext uri="{FF2B5EF4-FFF2-40B4-BE49-F238E27FC236}">
                  <a16:creationId xmlns:a16="http://schemas.microsoft.com/office/drawing/2014/main" id="{053EF6C3-F38F-4A25-B494-23E4F70F3C8A}"/>
                </a:ext>
              </a:extLst>
            </p:cNvPr>
            <p:cNvGrpSpPr/>
            <p:nvPr userDrawn="1"/>
          </p:nvGrpSpPr>
          <p:grpSpPr>
            <a:xfrm>
              <a:off x="1399783" y="3436177"/>
              <a:ext cx="1312724" cy="817400"/>
              <a:chOff x="76689" y="4170078"/>
              <a:chExt cx="2217420" cy="1303019"/>
            </a:xfrm>
          </p:grpSpPr>
          <p:sp>
            <p:nvSpPr>
              <p:cNvPr id="627" name="Rectangle 626">
                <a:extLst>
                  <a:ext uri="{FF2B5EF4-FFF2-40B4-BE49-F238E27FC236}">
                    <a16:creationId xmlns:a16="http://schemas.microsoft.com/office/drawing/2014/main" id="{B4A2A5C2-A640-44E9-B3E2-CDE83C042D03}"/>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28" name="Picture 627">
                <a:extLst>
                  <a:ext uri="{FF2B5EF4-FFF2-40B4-BE49-F238E27FC236}">
                    <a16:creationId xmlns:a16="http://schemas.microsoft.com/office/drawing/2014/main" id="{80D41F3A-3DA4-4509-AB4A-89F625901D1E}"/>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nvGrpSpPr>
            <p:cNvPr id="647" name="Group 646">
              <a:extLst>
                <a:ext uri="{FF2B5EF4-FFF2-40B4-BE49-F238E27FC236}">
                  <a16:creationId xmlns:a16="http://schemas.microsoft.com/office/drawing/2014/main" id="{257E6353-7A12-48B8-A599-CC9DB50A1470}"/>
                </a:ext>
              </a:extLst>
            </p:cNvPr>
            <p:cNvGrpSpPr/>
            <p:nvPr userDrawn="1"/>
          </p:nvGrpSpPr>
          <p:grpSpPr>
            <a:xfrm>
              <a:off x="2748114" y="3436177"/>
              <a:ext cx="1312724" cy="817400"/>
              <a:chOff x="-624840" y="2767324"/>
              <a:chExt cx="2217420" cy="1303019"/>
            </a:xfrm>
          </p:grpSpPr>
          <p:sp>
            <p:nvSpPr>
              <p:cNvPr id="648" name="Rectangle 647">
                <a:extLst>
                  <a:ext uri="{FF2B5EF4-FFF2-40B4-BE49-F238E27FC236}">
                    <a16:creationId xmlns:a16="http://schemas.microsoft.com/office/drawing/2014/main" id="{09F3F35B-E948-4C4D-B500-6F672537793C}"/>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49" name="Picture 648">
                <a:extLst>
                  <a:ext uri="{FF2B5EF4-FFF2-40B4-BE49-F238E27FC236}">
                    <a16:creationId xmlns:a16="http://schemas.microsoft.com/office/drawing/2014/main" id="{BE043713-6E1A-4A97-A8BF-5B317FFC3922}"/>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sp>
          <p:nvSpPr>
            <p:cNvPr id="681" name="Rectangle 680">
              <a:extLst>
                <a:ext uri="{FF2B5EF4-FFF2-40B4-BE49-F238E27FC236}">
                  <a16:creationId xmlns:a16="http://schemas.microsoft.com/office/drawing/2014/main" id="{664DE54C-DA83-4F2B-9EF7-B7E2BB154F93}"/>
                </a:ext>
              </a:extLst>
            </p:cNvPr>
            <p:cNvSpPr/>
            <p:nvPr userDrawn="1"/>
          </p:nvSpPr>
          <p:spPr>
            <a:xfrm>
              <a:off x="4096445" y="3436177"/>
              <a:ext cx="1312724" cy="81739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695" name="Group 694">
              <a:extLst>
                <a:ext uri="{FF2B5EF4-FFF2-40B4-BE49-F238E27FC236}">
                  <a16:creationId xmlns:a16="http://schemas.microsoft.com/office/drawing/2014/main" id="{40132D18-959D-40F0-8517-B4D852CA8375}"/>
                </a:ext>
              </a:extLst>
            </p:cNvPr>
            <p:cNvGrpSpPr/>
            <p:nvPr userDrawn="1"/>
          </p:nvGrpSpPr>
          <p:grpSpPr>
            <a:xfrm>
              <a:off x="5444776" y="3436177"/>
              <a:ext cx="1312724" cy="817400"/>
              <a:chOff x="53340" y="29405"/>
              <a:chExt cx="2217420" cy="1303019"/>
            </a:xfrm>
          </p:grpSpPr>
          <p:sp>
            <p:nvSpPr>
              <p:cNvPr id="696" name="Rectangle 695">
                <a:extLst>
                  <a:ext uri="{FF2B5EF4-FFF2-40B4-BE49-F238E27FC236}">
                    <a16:creationId xmlns:a16="http://schemas.microsoft.com/office/drawing/2014/main" id="{AF00E81F-0DA3-4224-B623-F257249B3ACC}"/>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97" name="Picture 696">
                <a:extLst>
                  <a:ext uri="{FF2B5EF4-FFF2-40B4-BE49-F238E27FC236}">
                    <a16:creationId xmlns:a16="http://schemas.microsoft.com/office/drawing/2014/main" id="{DF4CCAF4-4DCE-4DB3-B811-FAACB694FDCD}"/>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nvGrpSpPr>
            <p:cNvPr id="716" name="Group 715">
              <a:extLst>
                <a:ext uri="{FF2B5EF4-FFF2-40B4-BE49-F238E27FC236}">
                  <a16:creationId xmlns:a16="http://schemas.microsoft.com/office/drawing/2014/main" id="{F515B146-0FC4-4827-B781-71DCA467ECD7}"/>
                </a:ext>
              </a:extLst>
            </p:cNvPr>
            <p:cNvGrpSpPr/>
            <p:nvPr userDrawn="1"/>
          </p:nvGrpSpPr>
          <p:grpSpPr>
            <a:xfrm>
              <a:off x="6793107" y="3436177"/>
              <a:ext cx="1312724" cy="817400"/>
              <a:chOff x="76689" y="5554981"/>
              <a:chExt cx="2217420" cy="1303019"/>
            </a:xfrm>
          </p:grpSpPr>
          <p:sp>
            <p:nvSpPr>
              <p:cNvPr id="717" name="Rectangle 716">
                <a:extLst>
                  <a:ext uri="{FF2B5EF4-FFF2-40B4-BE49-F238E27FC236}">
                    <a16:creationId xmlns:a16="http://schemas.microsoft.com/office/drawing/2014/main" id="{4A2F7C20-5CCA-4D39-AC59-6B52E0CBE1AC}"/>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18" name="Picture 717" descr="AMD-Radeon.png">
                <a:extLst>
                  <a:ext uri="{FF2B5EF4-FFF2-40B4-BE49-F238E27FC236}">
                    <a16:creationId xmlns:a16="http://schemas.microsoft.com/office/drawing/2014/main" id="{A4D224FB-BE92-40AD-842D-5555E7964BE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737" name="Group 736">
              <a:extLst>
                <a:ext uri="{FF2B5EF4-FFF2-40B4-BE49-F238E27FC236}">
                  <a16:creationId xmlns:a16="http://schemas.microsoft.com/office/drawing/2014/main" id="{8264A21E-F5D3-48BF-AA4A-38DDC59CD641}"/>
                </a:ext>
              </a:extLst>
            </p:cNvPr>
            <p:cNvGrpSpPr/>
            <p:nvPr userDrawn="1"/>
          </p:nvGrpSpPr>
          <p:grpSpPr>
            <a:xfrm>
              <a:off x="8141438" y="3436177"/>
              <a:ext cx="1312724" cy="817400"/>
              <a:chOff x="76689" y="4170078"/>
              <a:chExt cx="2217420" cy="1303019"/>
            </a:xfrm>
          </p:grpSpPr>
          <p:sp>
            <p:nvSpPr>
              <p:cNvPr id="738" name="Rectangle 737">
                <a:extLst>
                  <a:ext uri="{FF2B5EF4-FFF2-40B4-BE49-F238E27FC236}">
                    <a16:creationId xmlns:a16="http://schemas.microsoft.com/office/drawing/2014/main" id="{95DB9A4B-2E43-486A-9461-97098299A77A}"/>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39" name="Picture 738">
                <a:extLst>
                  <a:ext uri="{FF2B5EF4-FFF2-40B4-BE49-F238E27FC236}">
                    <a16:creationId xmlns:a16="http://schemas.microsoft.com/office/drawing/2014/main" id="{6FC2B238-D5ED-447E-8D20-0192FE841DC6}"/>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nvGrpSpPr>
            <p:cNvPr id="758" name="Group 757">
              <a:extLst>
                <a:ext uri="{FF2B5EF4-FFF2-40B4-BE49-F238E27FC236}">
                  <a16:creationId xmlns:a16="http://schemas.microsoft.com/office/drawing/2014/main" id="{C2BA4EE0-1810-412B-9B4A-56C8DCA11C44}"/>
                </a:ext>
              </a:extLst>
            </p:cNvPr>
            <p:cNvGrpSpPr/>
            <p:nvPr userDrawn="1"/>
          </p:nvGrpSpPr>
          <p:grpSpPr>
            <a:xfrm>
              <a:off x="9489769" y="3436177"/>
              <a:ext cx="1312724" cy="817400"/>
              <a:chOff x="-624840" y="2767324"/>
              <a:chExt cx="2217420" cy="1303019"/>
            </a:xfrm>
          </p:grpSpPr>
          <p:sp>
            <p:nvSpPr>
              <p:cNvPr id="759" name="Rectangle 758">
                <a:extLst>
                  <a:ext uri="{FF2B5EF4-FFF2-40B4-BE49-F238E27FC236}">
                    <a16:creationId xmlns:a16="http://schemas.microsoft.com/office/drawing/2014/main" id="{440623BC-2A7D-4CEF-98C0-89AEC03CE71B}"/>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60" name="Picture 759">
                <a:extLst>
                  <a:ext uri="{FF2B5EF4-FFF2-40B4-BE49-F238E27FC236}">
                    <a16:creationId xmlns:a16="http://schemas.microsoft.com/office/drawing/2014/main" id="{31166857-65AA-40F8-92D4-972405737946}"/>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sp>
          <p:nvSpPr>
            <p:cNvPr id="780" name="Rectangle 779">
              <a:extLst>
                <a:ext uri="{FF2B5EF4-FFF2-40B4-BE49-F238E27FC236}">
                  <a16:creationId xmlns:a16="http://schemas.microsoft.com/office/drawing/2014/main" id="{192EABF2-7B32-4AFE-987B-46E7494E6A1E}"/>
                </a:ext>
              </a:extLst>
            </p:cNvPr>
            <p:cNvSpPr/>
            <p:nvPr userDrawn="1"/>
          </p:nvSpPr>
          <p:spPr>
            <a:xfrm>
              <a:off x="10838098" y="3436177"/>
              <a:ext cx="1312724" cy="81739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793" name="Group 792">
            <a:extLst>
              <a:ext uri="{FF2B5EF4-FFF2-40B4-BE49-F238E27FC236}">
                <a16:creationId xmlns:a16="http://schemas.microsoft.com/office/drawing/2014/main" id="{32014CC5-A6EF-46AC-8012-48089736713A}"/>
              </a:ext>
            </a:extLst>
          </p:cNvPr>
          <p:cNvGrpSpPr/>
          <p:nvPr userDrawn="1"/>
        </p:nvGrpSpPr>
        <p:grpSpPr>
          <a:xfrm>
            <a:off x="49847" y="4287329"/>
            <a:ext cx="12100975" cy="817400"/>
            <a:chOff x="49847" y="4283264"/>
            <a:chExt cx="12100975" cy="817400"/>
          </a:xfrm>
        </p:grpSpPr>
        <p:grpSp>
          <p:nvGrpSpPr>
            <p:cNvPr id="601" name="Group 600">
              <a:extLst>
                <a:ext uri="{FF2B5EF4-FFF2-40B4-BE49-F238E27FC236}">
                  <a16:creationId xmlns:a16="http://schemas.microsoft.com/office/drawing/2014/main" id="{44B1DDD1-8DCA-41EF-92B5-8DEC49564ECA}"/>
                </a:ext>
              </a:extLst>
            </p:cNvPr>
            <p:cNvGrpSpPr/>
            <p:nvPr userDrawn="1"/>
          </p:nvGrpSpPr>
          <p:grpSpPr>
            <a:xfrm>
              <a:off x="49847" y="4283264"/>
              <a:ext cx="1312724" cy="817400"/>
              <a:chOff x="53340" y="29405"/>
              <a:chExt cx="2217420" cy="1303019"/>
            </a:xfrm>
          </p:grpSpPr>
          <p:sp>
            <p:nvSpPr>
              <p:cNvPr id="602" name="Rectangle 601">
                <a:extLst>
                  <a:ext uri="{FF2B5EF4-FFF2-40B4-BE49-F238E27FC236}">
                    <a16:creationId xmlns:a16="http://schemas.microsoft.com/office/drawing/2014/main" id="{781CE68E-468C-4009-B32F-EF2C5A16B17E}"/>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03" name="Picture 602">
                <a:extLst>
                  <a:ext uri="{FF2B5EF4-FFF2-40B4-BE49-F238E27FC236}">
                    <a16:creationId xmlns:a16="http://schemas.microsoft.com/office/drawing/2014/main" id="{F2F2D489-53A6-4084-A095-2C95208FD9B8}"/>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nvGrpSpPr>
            <p:cNvPr id="629" name="Group 628">
              <a:extLst>
                <a:ext uri="{FF2B5EF4-FFF2-40B4-BE49-F238E27FC236}">
                  <a16:creationId xmlns:a16="http://schemas.microsoft.com/office/drawing/2014/main" id="{2E9EFE03-B29C-4411-8314-1E6BAD5D1134}"/>
                </a:ext>
              </a:extLst>
            </p:cNvPr>
            <p:cNvGrpSpPr/>
            <p:nvPr userDrawn="1"/>
          </p:nvGrpSpPr>
          <p:grpSpPr>
            <a:xfrm>
              <a:off x="1398378" y="4283264"/>
              <a:ext cx="1312724" cy="817400"/>
              <a:chOff x="76689" y="5554981"/>
              <a:chExt cx="2217420" cy="1303019"/>
            </a:xfrm>
          </p:grpSpPr>
          <p:sp>
            <p:nvSpPr>
              <p:cNvPr id="630" name="Rectangle 629">
                <a:extLst>
                  <a:ext uri="{FF2B5EF4-FFF2-40B4-BE49-F238E27FC236}">
                    <a16:creationId xmlns:a16="http://schemas.microsoft.com/office/drawing/2014/main" id="{731C13EA-2FB1-46EE-A765-F08B37D72659}"/>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31" name="Picture 630" descr="AMD-Radeon.png">
                <a:extLst>
                  <a:ext uri="{FF2B5EF4-FFF2-40B4-BE49-F238E27FC236}">
                    <a16:creationId xmlns:a16="http://schemas.microsoft.com/office/drawing/2014/main" id="{A13F36F8-18DB-4EAC-B16B-E32C0EA4B71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650" name="Group 649">
              <a:extLst>
                <a:ext uri="{FF2B5EF4-FFF2-40B4-BE49-F238E27FC236}">
                  <a16:creationId xmlns:a16="http://schemas.microsoft.com/office/drawing/2014/main" id="{9E8296A9-7100-4CE0-9B5D-FF0B1C9E4BFF}"/>
                </a:ext>
              </a:extLst>
            </p:cNvPr>
            <p:cNvGrpSpPr/>
            <p:nvPr userDrawn="1"/>
          </p:nvGrpSpPr>
          <p:grpSpPr>
            <a:xfrm>
              <a:off x="2746909" y="4283264"/>
              <a:ext cx="1312724" cy="817400"/>
              <a:chOff x="76689" y="4170078"/>
              <a:chExt cx="2217420" cy="1303019"/>
            </a:xfrm>
          </p:grpSpPr>
          <p:sp>
            <p:nvSpPr>
              <p:cNvPr id="651" name="Rectangle 650">
                <a:extLst>
                  <a:ext uri="{FF2B5EF4-FFF2-40B4-BE49-F238E27FC236}">
                    <a16:creationId xmlns:a16="http://schemas.microsoft.com/office/drawing/2014/main" id="{BAE76CE6-7B1B-442F-95DB-3A2C29BA6E22}"/>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52" name="Picture 651">
                <a:extLst>
                  <a:ext uri="{FF2B5EF4-FFF2-40B4-BE49-F238E27FC236}">
                    <a16:creationId xmlns:a16="http://schemas.microsoft.com/office/drawing/2014/main" id="{C51887B7-CB6B-4C03-B0CB-90BCF5107532}"/>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nvGrpSpPr>
            <p:cNvPr id="671" name="Group 670">
              <a:extLst>
                <a:ext uri="{FF2B5EF4-FFF2-40B4-BE49-F238E27FC236}">
                  <a16:creationId xmlns:a16="http://schemas.microsoft.com/office/drawing/2014/main" id="{67DA43FA-54C5-4D33-93A6-B2E06AE5FCE2}"/>
                </a:ext>
              </a:extLst>
            </p:cNvPr>
            <p:cNvGrpSpPr/>
            <p:nvPr userDrawn="1"/>
          </p:nvGrpSpPr>
          <p:grpSpPr>
            <a:xfrm>
              <a:off x="4095440" y="4283264"/>
              <a:ext cx="1312724" cy="817400"/>
              <a:chOff x="-624840" y="2767324"/>
              <a:chExt cx="2217420" cy="1303019"/>
            </a:xfrm>
          </p:grpSpPr>
          <p:sp>
            <p:nvSpPr>
              <p:cNvPr id="672" name="Rectangle 671">
                <a:extLst>
                  <a:ext uri="{FF2B5EF4-FFF2-40B4-BE49-F238E27FC236}">
                    <a16:creationId xmlns:a16="http://schemas.microsoft.com/office/drawing/2014/main" id="{5FFCD0FF-35B3-4DA4-B0DF-AAC98B1698FD}"/>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73" name="Picture 672">
                <a:extLst>
                  <a:ext uri="{FF2B5EF4-FFF2-40B4-BE49-F238E27FC236}">
                    <a16:creationId xmlns:a16="http://schemas.microsoft.com/office/drawing/2014/main" id="{29D889D7-EBEE-4AF2-88DD-081B0F92643D}"/>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sp>
          <p:nvSpPr>
            <p:cNvPr id="705" name="Rectangle 704">
              <a:extLst>
                <a:ext uri="{FF2B5EF4-FFF2-40B4-BE49-F238E27FC236}">
                  <a16:creationId xmlns:a16="http://schemas.microsoft.com/office/drawing/2014/main" id="{94990F30-63E3-4171-A2D6-DD99B5E3CC5E}"/>
                </a:ext>
              </a:extLst>
            </p:cNvPr>
            <p:cNvSpPr/>
            <p:nvPr userDrawn="1"/>
          </p:nvSpPr>
          <p:spPr>
            <a:xfrm>
              <a:off x="5443971" y="4283264"/>
              <a:ext cx="1312724" cy="81739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719" name="Group 718">
              <a:extLst>
                <a:ext uri="{FF2B5EF4-FFF2-40B4-BE49-F238E27FC236}">
                  <a16:creationId xmlns:a16="http://schemas.microsoft.com/office/drawing/2014/main" id="{6B55899C-F67A-4DF8-8D29-86395A8B769A}"/>
                </a:ext>
              </a:extLst>
            </p:cNvPr>
            <p:cNvGrpSpPr/>
            <p:nvPr userDrawn="1"/>
          </p:nvGrpSpPr>
          <p:grpSpPr>
            <a:xfrm>
              <a:off x="6792502" y="4283264"/>
              <a:ext cx="1312724" cy="817400"/>
              <a:chOff x="53340" y="29405"/>
              <a:chExt cx="2217420" cy="1303019"/>
            </a:xfrm>
          </p:grpSpPr>
          <p:sp>
            <p:nvSpPr>
              <p:cNvPr id="720" name="Rectangle 719">
                <a:extLst>
                  <a:ext uri="{FF2B5EF4-FFF2-40B4-BE49-F238E27FC236}">
                    <a16:creationId xmlns:a16="http://schemas.microsoft.com/office/drawing/2014/main" id="{1740F780-01F8-422E-9A3A-1C495547CF92}"/>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21" name="Picture 720">
                <a:extLst>
                  <a:ext uri="{FF2B5EF4-FFF2-40B4-BE49-F238E27FC236}">
                    <a16:creationId xmlns:a16="http://schemas.microsoft.com/office/drawing/2014/main" id="{D14127CA-F8AC-4251-93C5-CAD8FA4892A4}"/>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nvGrpSpPr>
            <p:cNvPr id="740" name="Group 739">
              <a:extLst>
                <a:ext uri="{FF2B5EF4-FFF2-40B4-BE49-F238E27FC236}">
                  <a16:creationId xmlns:a16="http://schemas.microsoft.com/office/drawing/2014/main" id="{0E73E036-5540-4E5F-BCA9-69AD7206ECE3}"/>
                </a:ext>
              </a:extLst>
            </p:cNvPr>
            <p:cNvGrpSpPr/>
            <p:nvPr userDrawn="1"/>
          </p:nvGrpSpPr>
          <p:grpSpPr>
            <a:xfrm>
              <a:off x="8141033" y="4283264"/>
              <a:ext cx="1312724" cy="817400"/>
              <a:chOff x="76689" y="5554981"/>
              <a:chExt cx="2217420" cy="1303019"/>
            </a:xfrm>
          </p:grpSpPr>
          <p:sp>
            <p:nvSpPr>
              <p:cNvPr id="741" name="Rectangle 740">
                <a:extLst>
                  <a:ext uri="{FF2B5EF4-FFF2-40B4-BE49-F238E27FC236}">
                    <a16:creationId xmlns:a16="http://schemas.microsoft.com/office/drawing/2014/main" id="{1FEFC709-5DB6-46BB-A1E5-F53A1766271F}"/>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42" name="Picture 741" descr="AMD-Radeon.png">
                <a:extLst>
                  <a:ext uri="{FF2B5EF4-FFF2-40B4-BE49-F238E27FC236}">
                    <a16:creationId xmlns:a16="http://schemas.microsoft.com/office/drawing/2014/main" id="{6AC634AC-E2E7-4454-81F6-AB871C56AE7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761" name="Group 760">
              <a:extLst>
                <a:ext uri="{FF2B5EF4-FFF2-40B4-BE49-F238E27FC236}">
                  <a16:creationId xmlns:a16="http://schemas.microsoft.com/office/drawing/2014/main" id="{15D857BC-6B3D-495A-BE17-98435683FEBA}"/>
                </a:ext>
              </a:extLst>
            </p:cNvPr>
            <p:cNvGrpSpPr/>
            <p:nvPr userDrawn="1"/>
          </p:nvGrpSpPr>
          <p:grpSpPr>
            <a:xfrm>
              <a:off x="9489564" y="4283264"/>
              <a:ext cx="1312724" cy="817400"/>
              <a:chOff x="76689" y="4170078"/>
              <a:chExt cx="2217420" cy="1303019"/>
            </a:xfrm>
          </p:grpSpPr>
          <p:sp>
            <p:nvSpPr>
              <p:cNvPr id="762" name="Rectangle 761">
                <a:extLst>
                  <a:ext uri="{FF2B5EF4-FFF2-40B4-BE49-F238E27FC236}">
                    <a16:creationId xmlns:a16="http://schemas.microsoft.com/office/drawing/2014/main" id="{D883589B-D5A9-419E-B725-A1EEA2AA8D4C}"/>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63" name="Picture 762">
                <a:extLst>
                  <a:ext uri="{FF2B5EF4-FFF2-40B4-BE49-F238E27FC236}">
                    <a16:creationId xmlns:a16="http://schemas.microsoft.com/office/drawing/2014/main" id="{7CF649B2-24CB-48D8-8575-98384FA09C45}"/>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nvGrpSpPr>
            <p:cNvPr id="782" name="Group 781">
              <a:extLst>
                <a:ext uri="{FF2B5EF4-FFF2-40B4-BE49-F238E27FC236}">
                  <a16:creationId xmlns:a16="http://schemas.microsoft.com/office/drawing/2014/main" id="{64439733-6E96-49DF-8024-F9FEC19A5984}"/>
                </a:ext>
              </a:extLst>
            </p:cNvPr>
            <p:cNvGrpSpPr/>
            <p:nvPr userDrawn="1"/>
          </p:nvGrpSpPr>
          <p:grpSpPr>
            <a:xfrm>
              <a:off x="10838098" y="4283264"/>
              <a:ext cx="1312724" cy="817400"/>
              <a:chOff x="-624840" y="2767324"/>
              <a:chExt cx="2217420" cy="1303019"/>
            </a:xfrm>
          </p:grpSpPr>
          <p:sp>
            <p:nvSpPr>
              <p:cNvPr id="783" name="Rectangle 782">
                <a:extLst>
                  <a:ext uri="{FF2B5EF4-FFF2-40B4-BE49-F238E27FC236}">
                    <a16:creationId xmlns:a16="http://schemas.microsoft.com/office/drawing/2014/main" id="{57823503-2F0C-46E7-AA07-0B521B182F39}"/>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84" name="Picture 783">
                <a:extLst>
                  <a:ext uri="{FF2B5EF4-FFF2-40B4-BE49-F238E27FC236}">
                    <a16:creationId xmlns:a16="http://schemas.microsoft.com/office/drawing/2014/main" id="{2E6FD8AA-C1FE-480C-B92C-C54517F4934B}"/>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grpSp>
      <p:grpSp>
        <p:nvGrpSpPr>
          <p:cNvPr id="792" name="Group 791">
            <a:extLst>
              <a:ext uri="{FF2B5EF4-FFF2-40B4-BE49-F238E27FC236}">
                <a16:creationId xmlns:a16="http://schemas.microsoft.com/office/drawing/2014/main" id="{AE39D1CC-C0E5-4F81-B521-2828BAB5B8F9}"/>
              </a:ext>
            </a:extLst>
          </p:cNvPr>
          <p:cNvGrpSpPr/>
          <p:nvPr userDrawn="1"/>
        </p:nvGrpSpPr>
        <p:grpSpPr>
          <a:xfrm>
            <a:off x="51452" y="5133438"/>
            <a:ext cx="12099370" cy="817400"/>
            <a:chOff x="51452" y="5132312"/>
            <a:chExt cx="12099370" cy="817400"/>
          </a:xfrm>
        </p:grpSpPr>
        <p:sp>
          <p:nvSpPr>
            <p:cNvPr id="618" name="Rectangle 617">
              <a:extLst>
                <a:ext uri="{FF2B5EF4-FFF2-40B4-BE49-F238E27FC236}">
                  <a16:creationId xmlns:a16="http://schemas.microsoft.com/office/drawing/2014/main" id="{C4FCCCB2-0E20-4B1F-8286-26F5B36D97CC}"/>
                </a:ext>
              </a:extLst>
            </p:cNvPr>
            <p:cNvSpPr/>
            <p:nvPr userDrawn="1"/>
          </p:nvSpPr>
          <p:spPr>
            <a:xfrm>
              <a:off x="51452" y="5132312"/>
              <a:ext cx="1312724" cy="81739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635" name="Group 634">
              <a:extLst>
                <a:ext uri="{FF2B5EF4-FFF2-40B4-BE49-F238E27FC236}">
                  <a16:creationId xmlns:a16="http://schemas.microsoft.com/office/drawing/2014/main" id="{DAAB9965-A490-4BB4-8D7D-156B7F4173C3}"/>
                </a:ext>
              </a:extLst>
            </p:cNvPr>
            <p:cNvGrpSpPr/>
            <p:nvPr userDrawn="1"/>
          </p:nvGrpSpPr>
          <p:grpSpPr>
            <a:xfrm>
              <a:off x="1399783" y="5132312"/>
              <a:ext cx="1312724" cy="817400"/>
              <a:chOff x="53340" y="29405"/>
              <a:chExt cx="2217420" cy="1303019"/>
            </a:xfrm>
          </p:grpSpPr>
          <p:sp>
            <p:nvSpPr>
              <p:cNvPr id="636" name="Rectangle 635">
                <a:extLst>
                  <a:ext uri="{FF2B5EF4-FFF2-40B4-BE49-F238E27FC236}">
                    <a16:creationId xmlns:a16="http://schemas.microsoft.com/office/drawing/2014/main" id="{0393900F-7627-4D68-A6D2-B466E481E2AE}"/>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37" name="Picture 636">
                <a:extLst>
                  <a:ext uri="{FF2B5EF4-FFF2-40B4-BE49-F238E27FC236}">
                    <a16:creationId xmlns:a16="http://schemas.microsoft.com/office/drawing/2014/main" id="{DB4691D4-29C5-40FF-83A3-449332214694}"/>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nvGrpSpPr>
            <p:cNvPr id="653" name="Group 652">
              <a:extLst>
                <a:ext uri="{FF2B5EF4-FFF2-40B4-BE49-F238E27FC236}">
                  <a16:creationId xmlns:a16="http://schemas.microsoft.com/office/drawing/2014/main" id="{AF188687-7EF2-4E7F-B7B9-93999FE54119}"/>
                </a:ext>
              </a:extLst>
            </p:cNvPr>
            <p:cNvGrpSpPr/>
            <p:nvPr userDrawn="1"/>
          </p:nvGrpSpPr>
          <p:grpSpPr>
            <a:xfrm>
              <a:off x="2748114" y="5132312"/>
              <a:ext cx="1312724" cy="817400"/>
              <a:chOff x="76689" y="5554981"/>
              <a:chExt cx="2217420" cy="1303019"/>
            </a:xfrm>
          </p:grpSpPr>
          <p:sp>
            <p:nvSpPr>
              <p:cNvPr id="654" name="Rectangle 653">
                <a:extLst>
                  <a:ext uri="{FF2B5EF4-FFF2-40B4-BE49-F238E27FC236}">
                    <a16:creationId xmlns:a16="http://schemas.microsoft.com/office/drawing/2014/main" id="{BA42E327-F5C9-43EA-B2E3-AB771B11C479}"/>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55" name="Picture 654" descr="AMD-Radeon.png">
                <a:extLst>
                  <a:ext uri="{FF2B5EF4-FFF2-40B4-BE49-F238E27FC236}">
                    <a16:creationId xmlns:a16="http://schemas.microsoft.com/office/drawing/2014/main" id="{AB9DFBB2-5B7C-4D76-A2FB-F7640819245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674" name="Group 673">
              <a:extLst>
                <a:ext uri="{FF2B5EF4-FFF2-40B4-BE49-F238E27FC236}">
                  <a16:creationId xmlns:a16="http://schemas.microsoft.com/office/drawing/2014/main" id="{6CDBDDE0-E697-4143-BCCF-8E0EE589D08C}"/>
                </a:ext>
              </a:extLst>
            </p:cNvPr>
            <p:cNvGrpSpPr/>
            <p:nvPr userDrawn="1"/>
          </p:nvGrpSpPr>
          <p:grpSpPr>
            <a:xfrm>
              <a:off x="4096445" y="5132312"/>
              <a:ext cx="1312724" cy="817400"/>
              <a:chOff x="76689" y="4170078"/>
              <a:chExt cx="2217420" cy="1303019"/>
            </a:xfrm>
          </p:grpSpPr>
          <p:sp>
            <p:nvSpPr>
              <p:cNvPr id="675" name="Rectangle 674">
                <a:extLst>
                  <a:ext uri="{FF2B5EF4-FFF2-40B4-BE49-F238E27FC236}">
                    <a16:creationId xmlns:a16="http://schemas.microsoft.com/office/drawing/2014/main" id="{8449ECC6-6CD7-48A1-AD7F-1673327CB012}"/>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76" name="Picture 675">
                <a:extLst>
                  <a:ext uri="{FF2B5EF4-FFF2-40B4-BE49-F238E27FC236}">
                    <a16:creationId xmlns:a16="http://schemas.microsoft.com/office/drawing/2014/main" id="{2BB11529-71C1-4076-8AE6-2F72C9DBC538}"/>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nvGrpSpPr>
            <p:cNvPr id="698" name="Group 697">
              <a:extLst>
                <a:ext uri="{FF2B5EF4-FFF2-40B4-BE49-F238E27FC236}">
                  <a16:creationId xmlns:a16="http://schemas.microsoft.com/office/drawing/2014/main" id="{FDFB6423-506E-4323-B64E-C8A5AC208849}"/>
                </a:ext>
              </a:extLst>
            </p:cNvPr>
            <p:cNvGrpSpPr/>
            <p:nvPr userDrawn="1"/>
          </p:nvGrpSpPr>
          <p:grpSpPr>
            <a:xfrm>
              <a:off x="5444776" y="5132312"/>
              <a:ext cx="1312724" cy="817400"/>
              <a:chOff x="-624840" y="2767324"/>
              <a:chExt cx="2217420" cy="1303019"/>
            </a:xfrm>
          </p:grpSpPr>
          <p:sp>
            <p:nvSpPr>
              <p:cNvPr id="699" name="Rectangle 698">
                <a:extLst>
                  <a:ext uri="{FF2B5EF4-FFF2-40B4-BE49-F238E27FC236}">
                    <a16:creationId xmlns:a16="http://schemas.microsoft.com/office/drawing/2014/main" id="{8BB44090-93F6-43B2-9534-F12B3093E912}"/>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00" name="Picture 699">
                <a:extLst>
                  <a:ext uri="{FF2B5EF4-FFF2-40B4-BE49-F238E27FC236}">
                    <a16:creationId xmlns:a16="http://schemas.microsoft.com/office/drawing/2014/main" id="{B9B785E5-30BA-4574-BC82-5956550D9B4D}"/>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sp>
          <p:nvSpPr>
            <p:cNvPr id="726" name="Rectangle 725">
              <a:extLst>
                <a:ext uri="{FF2B5EF4-FFF2-40B4-BE49-F238E27FC236}">
                  <a16:creationId xmlns:a16="http://schemas.microsoft.com/office/drawing/2014/main" id="{48E45274-FECE-4E67-9602-623E2252D717}"/>
                </a:ext>
              </a:extLst>
            </p:cNvPr>
            <p:cNvSpPr/>
            <p:nvPr userDrawn="1"/>
          </p:nvSpPr>
          <p:spPr>
            <a:xfrm>
              <a:off x="6793107" y="5132312"/>
              <a:ext cx="1312724" cy="81739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743" name="Group 742">
              <a:extLst>
                <a:ext uri="{FF2B5EF4-FFF2-40B4-BE49-F238E27FC236}">
                  <a16:creationId xmlns:a16="http://schemas.microsoft.com/office/drawing/2014/main" id="{96C82D31-8C76-4FAC-9A9B-DD98C1520709}"/>
                </a:ext>
              </a:extLst>
            </p:cNvPr>
            <p:cNvGrpSpPr/>
            <p:nvPr userDrawn="1"/>
          </p:nvGrpSpPr>
          <p:grpSpPr>
            <a:xfrm>
              <a:off x="8141438" y="5132312"/>
              <a:ext cx="1312724" cy="817400"/>
              <a:chOff x="53340" y="29405"/>
              <a:chExt cx="2217420" cy="1303019"/>
            </a:xfrm>
          </p:grpSpPr>
          <p:sp>
            <p:nvSpPr>
              <p:cNvPr id="744" name="Rectangle 743">
                <a:extLst>
                  <a:ext uri="{FF2B5EF4-FFF2-40B4-BE49-F238E27FC236}">
                    <a16:creationId xmlns:a16="http://schemas.microsoft.com/office/drawing/2014/main" id="{A4E371F2-CE2F-47FF-BDE0-ED9BA6337F67}"/>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45" name="Picture 744">
                <a:extLst>
                  <a:ext uri="{FF2B5EF4-FFF2-40B4-BE49-F238E27FC236}">
                    <a16:creationId xmlns:a16="http://schemas.microsoft.com/office/drawing/2014/main" id="{7EA56267-EF2C-4E32-94EB-B87AB85C76FA}"/>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nvGrpSpPr>
            <p:cNvPr id="764" name="Group 763">
              <a:extLst>
                <a:ext uri="{FF2B5EF4-FFF2-40B4-BE49-F238E27FC236}">
                  <a16:creationId xmlns:a16="http://schemas.microsoft.com/office/drawing/2014/main" id="{AC4B6049-096F-4914-9B5B-24F97D37E9F8}"/>
                </a:ext>
              </a:extLst>
            </p:cNvPr>
            <p:cNvGrpSpPr/>
            <p:nvPr userDrawn="1"/>
          </p:nvGrpSpPr>
          <p:grpSpPr>
            <a:xfrm>
              <a:off x="9489769" y="5132312"/>
              <a:ext cx="1312724" cy="817400"/>
              <a:chOff x="76689" y="5554981"/>
              <a:chExt cx="2217420" cy="1303019"/>
            </a:xfrm>
          </p:grpSpPr>
          <p:sp>
            <p:nvSpPr>
              <p:cNvPr id="765" name="Rectangle 764">
                <a:extLst>
                  <a:ext uri="{FF2B5EF4-FFF2-40B4-BE49-F238E27FC236}">
                    <a16:creationId xmlns:a16="http://schemas.microsoft.com/office/drawing/2014/main" id="{354480AF-1BF8-4825-899E-6353394B45B6}"/>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66" name="Picture 765" descr="AMD-Radeon.png">
                <a:extLst>
                  <a:ext uri="{FF2B5EF4-FFF2-40B4-BE49-F238E27FC236}">
                    <a16:creationId xmlns:a16="http://schemas.microsoft.com/office/drawing/2014/main" id="{3673C812-F97D-414F-86B0-BE1F7BF5A9C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785" name="Group 784">
              <a:extLst>
                <a:ext uri="{FF2B5EF4-FFF2-40B4-BE49-F238E27FC236}">
                  <a16:creationId xmlns:a16="http://schemas.microsoft.com/office/drawing/2014/main" id="{3FF4415A-E89A-4EE4-8B1E-EADD329038DF}"/>
                </a:ext>
              </a:extLst>
            </p:cNvPr>
            <p:cNvGrpSpPr/>
            <p:nvPr userDrawn="1"/>
          </p:nvGrpSpPr>
          <p:grpSpPr>
            <a:xfrm>
              <a:off x="10838098" y="5132312"/>
              <a:ext cx="1312724" cy="817400"/>
              <a:chOff x="76689" y="4170078"/>
              <a:chExt cx="2217420" cy="1303019"/>
            </a:xfrm>
          </p:grpSpPr>
          <p:sp>
            <p:nvSpPr>
              <p:cNvPr id="786" name="Rectangle 785">
                <a:extLst>
                  <a:ext uri="{FF2B5EF4-FFF2-40B4-BE49-F238E27FC236}">
                    <a16:creationId xmlns:a16="http://schemas.microsoft.com/office/drawing/2014/main" id="{7966474B-1E93-436C-8A66-BF4018BB5D51}"/>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87" name="Picture 786">
                <a:extLst>
                  <a:ext uri="{FF2B5EF4-FFF2-40B4-BE49-F238E27FC236}">
                    <a16:creationId xmlns:a16="http://schemas.microsoft.com/office/drawing/2014/main" id="{2081B7D2-7549-47FE-B35C-BBA36D47DD2B}"/>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grpSp>
        <p:nvGrpSpPr>
          <p:cNvPr id="791" name="Group 790">
            <a:extLst>
              <a:ext uri="{FF2B5EF4-FFF2-40B4-BE49-F238E27FC236}">
                <a16:creationId xmlns:a16="http://schemas.microsoft.com/office/drawing/2014/main" id="{D550FE53-7B7D-43D5-B5C8-466637F97A39}"/>
              </a:ext>
            </a:extLst>
          </p:cNvPr>
          <p:cNvGrpSpPr/>
          <p:nvPr userDrawn="1"/>
        </p:nvGrpSpPr>
        <p:grpSpPr>
          <a:xfrm>
            <a:off x="49847" y="5979547"/>
            <a:ext cx="12100975" cy="817400"/>
            <a:chOff x="49847" y="5979547"/>
            <a:chExt cx="12100975" cy="817400"/>
          </a:xfrm>
        </p:grpSpPr>
        <p:grpSp>
          <p:nvGrpSpPr>
            <p:cNvPr id="604" name="Group 603">
              <a:extLst>
                <a:ext uri="{FF2B5EF4-FFF2-40B4-BE49-F238E27FC236}">
                  <a16:creationId xmlns:a16="http://schemas.microsoft.com/office/drawing/2014/main" id="{150697B4-D40E-49F3-B85A-D235C1FB137E}"/>
                </a:ext>
              </a:extLst>
            </p:cNvPr>
            <p:cNvGrpSpPr/>
            <p:nvPr userDrawn="1"/>
          </p:nvGrpSpPr>
          <p:grpSpPr>
            <a:xfrm>
              <a:off x="49847" y="5979547"/>
              <a:ext cx="1312724" cy="817400"/>
              <a:chOff x="-624840" y="2767324"/>
              <a:chExt cx="2217420" cy="1303019"/>
            </a:xfrm>
          </p:grpSpPr>
          <p:sp>
            <p:nvSpPr>
              <p:cNvPr id="605" name="Rectangle 604">
                <a:extLst>
                  <a:ext uri="{FF2B5EF4-FFF2-40B4-BE49-F238E27FC236}">
                    <a16:creationId xmlns:a16="http://schemas.microsoft.com/office/drawing/2014/main" id="{0E473365-0B65-455B-8D9A-C6BF4A3E29BA}"/>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06" name="Picture 605">
                <a:extLst>
                  <a:ext uri="{FF2B5EF4-FFF2-40B4-BE49-F238E27FC236}">
                    <a16:creationId xmlns:a16="http://schemas.microsoft.com/office/drawing/2014/main" id="{8303BE99-6A88-453A-8CB5-504AF3CCE7E9}"/>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sp>
          <p:nvSpPr>
            <p:cNvPr id="639" name="Rectangle 638">
              <a:extLst>
                <a:ext uri="{FF2B5EF4-FFF2-40B4-BE49-F238E27FC236}">
                  <a16:creationId xmlns:a16="http://schemas.microsoft.com/office/drawing/2014/main" id="{EA2B793D-77EA-4160-9020-CF46B89C01E9}"/>
                </a:ext>
              </a:extLst>
            </p:cNvPr>
            <p:cNvSpPr/>
            <p:nvPr userDrawn="1"/>
          </p:nvSpPr>
          <p:spPr>
            <a:xfrm>
              <a:off x="1398378" y="5979547"/>
              <a:ext cx="1312724" cy="81739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659" name="Group 658">
              <a:extLst>
                <a:ext uri="{FF2B5EF4-FFF2-40B4-BE49-F238E27FC236}">
                  <a16:creationId xmlns:a16="http://schemas.microsoft.com/office/drawing/2014/main" id="{AF03405E-3856-4DE6-934D-BC9A1FE8C495}"/>
                </a:ext>
              </a:extLst>
            </p:cNvPr>
            <p:cNvGrpSpPr/>
            <p:nvPr userDrawn="1"/>
          </p:nvGrpSpPr>
          <p:grpSpPr>
            <a:xfrm>
              <a:off x="2746909" y="5979547"/>
              <a:ext cx="1312724" cy="817400"/>
              <a:chOff x="53340" y="29405"/>
              <a:chExt cx="2217420" cy="1303019"/>
            </a:xfrm>
          </p:grpSpPr>
          <p:sp>
            <p:nvSpPr>
              <p:cNvPr id="660" name="Rectangle 659">
                <a:extLst>
                  <a:ext uri="{FF2B5EF4-FFF2-40B4-BE49-F238E27FC236}">
                    <a16:creationId xmlns:a16="http://schemas.microsoft.com/office/drawing/2014/main" id="{13E12C2E-5C9C-4B88-9928-FD5DC17410C9}"/>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61" name="Picture 660">
                <a:extLst>
                  <a:ext uri="{FF2B5EF4-FFF2-40B4-BE49-F238E27FC236}">
                    <a16:creationId xmlns:a16="http://schemas.microsoft.com/office/drawing/2014/main" id="{C7BAC4EA-1F18-45D9-AFA4-C7C1E24399E6}"/>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nvGrpSpPr>
            <p:cNvPr id="677" name="Group 676">
              <a:extLst>
                <a:ext uri="{FF2B5EF4-FFF2-40B4-BE49-F238E27FC236}">
                  <a16:creationId xmlns:a16="http://schemas.microsoft.com/office/drawing/2014/main" id="{C2BF509A-A525-45DB-BCE0-81F688CFC5E2}"/>
                </a:ext>
              </a:extLst>
            </p:cNvPr>
            <p:cNvGrpSpPr/>
            <p:nvPr userDrawn="1"/>
          </p:nvGrpSpPr>
          <p:grpSpPr>
            <a:xfrm>
              <a:off x="4095440" y="5979547"/>
              <a:ext cx="1312724" cy="817400"/>
              <a:chOff x="76689" y="5554981"/>
              <a:chExt cx="2217420" cy="1303019"/>
            </a:xfrm>
          </p:grpSpPr>
          <p:sp>
            <p:nvSpPr>
              <p:cNvPr id="678" name="Rectangle 677">
                <a:extLst>
                  <a:ext uri="{FF2B5EF4-FFF2-40B4-BE49-F238E27FC236}">
                    <a16:creationId xmlns:a16="http://schemas.microsoft.com/office/drawing/2014/main" id="{806650E8-C54E-4DF7-B8F8-1C996ACB403B}"/>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79" name="Picture 678" descr="AMD-Radeon.png">
                <a:extLst>
                  <a:ext uri="{FF2B5EF4-FFF2-40B4-BE49-F238E27FC236}">
                    <a16:creationId xmlns:a16="http://schemas.microsoft.com/office/drawing/2014/main" id="{4192641B-4893-4D2C-B450-24746D3C03E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701" name="Group 700">
              <a:extLst>
                <a:ext uri="{FF2B5EF4-FFF2-40B4-BE49-F238E27FC236}">
                  <a16:creationId xmlns:a16="http://schemas.microsoft.com/office/drawing/2014/main" id="{0745E04E-7A19-4639-8CC9-0D8340B099BE}"/>
                </a:ext>
              </a:extLst>
            </p:cNvPr>
            <p:cNvGrpSpPr/>
            <p:nvPr userDrawn="1"/>
          </p:nvGrpSpPr>
          <p:grpSpPr>
            <a:xfrm>
              <a:off x="5443971" y="5979547"/>
              <a:ext cx="1312724" cy="817400"/>
              <a:chOff x="76689" y="4170078"/>
              <a:chExt cx="2217420" cy="1303019"/>
            </a:xfrm>
          </p:grpSpPr>
          <p:sp>
            <p:nvSpPr>
              <p:cNvPr id="702" name="Rectangle 701">
                <a:extLst>
                  <a:ext uri="{FF2B5EF4-FFF2-40B4-BE49-F238E27FC236}">
                    <a16:creationId xmlns:a16="http://schemas.microsoft.com/office/drawing/2014/main" id="{089936FA-D682-4D43-838B-23779C17CF97}"/>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03" name="Picture 702">
                <a:extLst>
                  <a:ext uri="{FF2B5EF4-FFF2-40B4-BE49-F238E27FC236}">
                    <a16:creationId xmlns:a16="http://schemas.microsoft.com/office/drawing/2014/main" id="{0CA81252-E0CD-44BF-BEC9-4C50D560025D}"/>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nvGrpSpPr>
            <p:cNvPr id="722" name="Group 721">
              <a:extLst>
                <a:ext uri="{FF2B5EF4-FFF2-40B4-BE49-F238E27FC236}">
                  <a16:creationId xmlns:a16="http://schemas.microsoft.com/office/drawing/2014/main" id="{FED3946D-6DCA-4930-9745-F71D3F737B47}"/>
                </a:ext>
              </a:extLst>
            </p:cNvPr>
            <p:cNvGrpSpPr/>
            <p:nvPr userDrawn="1"/>
          </p:nvGrpSpPr>
          <p:grpSpPr>
            <a:xfrm>
              <a:off x="6792502" y="5979547"/>
              <a:ext cx="1312724" cy="817400"/>
              <a:chOff x="-624840" y="2767324"/>
              <a:chExt cx="2217420" cy="1303019"/>
            </a:xfrm>
          </p:grpSpPr>
          <p:sp>
            <p:nvSpPr>
              <p:cNvPr id="723" name="Rectangle 722">
                <a:extLst>
                  <a:ext uri="{FF2B5EF4-FFF2-40B4-BE49-F238E27FC236}">
                    <a16:creationId xmlns:a16="http://schemas.microsoft.com/office/drawing/2014/main" id="{E3AF9FCE-298A-47DC-9E4F-C0946080F06C}"/>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24" name="Picture 723">
                <a:extLst>
                  <a:ext uri="{FF2B5EF4-FFF2-40B4-BE49-F238E27FC236}">
                    <a16:creationId xmlns:a16="http://schemas.microsoft.com/office/drawing/2014/main" id="{65E9FC07-3097-488F-9764-0E998B5B627B}"/>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sp>
          <p:nvSpPr>
            <p:cNvPr id="747" name="Rectangle 746">
              <a:extLst>
                <a:ext uri="{FF2B5EF4-FFF2-40B4-BE49-F238E27FC236}">
                  <a16:creationId xmlns:a16="http://schemas.microsoft.com/office/drawing/2014/main" id="{3FD94877-4DAF-4713-80D8-04A7C5AC4C63}"/>
                </a:ext>
              </a:extLst>
            </p:cNvPr>
            <p:cNvSpPr/>
            <p:nvPr userDrawn="1"/>
          </p:nvSpPr>
          <p:spPr>
            <a:xfrm>
              <a:off x="8141033" y="5979547"/>
              <a:ext cx="1312724" cy="81739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767" name="Group 766">
              <a:extLst>
                <a:ext uri="{FF2B5EF4-FFF2-40B4-BE49-F238E27FC236}">
                  <a16:creationId xmlns:a16="http://schemas.microsoft.com/office/drawing/2014/main" id="{C269CA17-BED9-4E3A-A000-292F55E672B2}"/>
                </a:ext>
              </a:extLst>
            </p:cNvPr>
            <p:cNvGrpSpPr/>
            <p:nvPr userDrawn="1"/>
          </p:nvGrpSpPr>
          <p:grpSpPr>
            <a:xfrm>
              <a:off x="9489564" y="5979547"/>
              <a:ext cx="1312724" cy="817400"/>
              <a:chOff x="53340" y="29405"/>
              <a:chExt cx="2217420" cy="1303019"/>
            </a:xfrm>
          </p:grpSpPr>
          <p:sp>
            <p:nvSpPr>
              <p:cNvPr id="768" name="Rectangle 767">
                <a:extLst>
                  <a:ext uri="{FF2B5EF4-FFF2-40B4-BE49-F238E27FC236}">
                    <a16:creationId xmlns:a16="http://schemas.microsoft.com/office/drawing/2014/main" id="{8F3FC537-318A-4535-852D-BB0E9D9D6CF3}"/>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69" name="Picture 768">
                <a:extLst>
                  <a:ext uri="{FF2B5EF4-FFF2-40B4-BE49-F238E27FC236}">
                    <a16:creationId xmlns:a16="http://schemas.microsoft.com/office/drawing/2014/main" id="{0179751A-ADC3-4F3C-A6BE-51BDEFF8BF69}"/>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nvGrpSpPr>
            <p:cNvPr id="788" name="Group 787">
              <a:extLst>
                <a:ext uri="{FF2B5EF4-FFF2-40B4-BE49-F238E27FC236}">
                  <a16:creationId xmlns:a16="http://schemas.microsoft.com/office/drawing/2014/main" id="{957A20D1-2D14-451F-AA60-FA46CD5B609A}"/>
                </a:ext>
              </a:extLst>
            </p:cNvPr>
            <p:cNvGrpSpPr/>
            <p:nvPr userDrawn="1"/>
          </p:nvGrpSpPr>
          <p:grpSpPr>
            <a:xfrm>
              <a:off x="10838098" y="5979547"/>
              <a:ext cx="1312724" cy="817400"/>
              <a:chOff x="76689" y="5554981"/>
              <a:chExt cx="2217420" cy="1303019"/>
            </a:xfrm>
          </p:grpSpPr>
          <p:sp>
            <p:nvSpPr>
              <p:cNvPr id="789" name="Rectangle 788">
                <a:extLst>
                  <a:ext uri="{FF2B5EF4-FFF2-40B4-BE49-F238E27FC236}">
                    <a16:creationId xmlns:a16="http://schemas.microsoft.com/office/drawing/2014/main" id="{1BA679A2-D32F-4FC4-A55A-A520B43EA15F}"/>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90" name="Picture 789" descr="AMD-Radeon.png">
                <a:extLst>
                  <a:ext uri="{FF2B5EF4-FFF2-40B4-BE49-F238E27FC236}">
                    <a16:creationId xmlns:a16="http://schemas.microsoft.com/office/drawing/2014/main" id="{A5B00CBA-7CC0-469E-880E-A587C994785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pic>
        <p:nvPicPr>
          <p:cNvPr id="3" name="Picture 2" descr="A picture containing drawing, clock&#10;&#10;Description automatically generated">
            <a:extLst>
              <a:ext uri="{FF2B5EF4-FFF2-40B4-BE49-F238E27FC236}">
                <a16:creationId xmlns:a16="http://schemas.microsoft.com/office/drawing/2014/main" id="{F8C18A5F-400F-445A-A6D5-148B717C8261}"/>
              </a:ext>
            </a:extLst>
          </p:cNvPr>
          <p:cNvPicPr>
            <a:picLocks noChangeAspect="1"/>
          </p:cNvPicPr>
          <p:nvPr userDrawn="1"/>
        </p:nvPicPr>
        <p:blipFill>
          <a:blip r:embed="rId7"/>
          <a:stretch>
            <a:fillRect/>
          </a:stretch>
        </p:blipFill>
        <p:spPr>
          <a:xfrm>
            <a:off x="163380" y="1162932"/>
            <a:ext cx="1098488" cy="313777"/>
          </a:xfrm>
          <a:prstGeom prst="rect">
            <a:avLst/>
          </a:prstGeom>
        </p:spPr>
      </p:pic>
      <p:pic>
        <p:nvPicPr>
          <p:cNvPr id="227" name="Picture 226" descr="A picture containing drawing, clock&#10;&#10;Description automatically generated">
            <a:extLst>
              <a:ext uri="{FF2B5EF4-FFF2-40B4-BE49-F238E27FC236}">
                <a16:creationId xmlns:a16="http://schemas.microsoft.com/office/drawing/2014/main" id="{B5379F4B-4486-4B89-AE18-F87FC4FA4A72}"/>
              </a:ext>
            </a:extLst>
          </p:cNvPr>
          <p:cNvPicPr>
            <a:picLocks noChangeAspect="1"/>
          </p:cNvPicPr>
          <p:nvPr userDrawn="1"/>
        </p:nvPicPr>
        <p:blipFill>
          <a:blip r:embed="rId7"/>
          <a:stretch>
            <a:fillRect/>
          </a:stretch>
        </p:blipFill>
        <p:spPr>
          <a:xfrm>
            <a:off x="147290" y="5385248"/>
            <a:ext cx="1098488" cy="313777"/>
          </a:xfrm>
          <a:prstGeom prst="rect">
            <a:avLst/>
          </a:prstGeom>
        </p:spPr>
      </p:pic>
      <p:pic>
        <p:nvPicPr>
          <p:cNvPr id="228" name="Picture 227" descr="A picture containing drawing, clock&#10;&#10;Description automatically generated">
            <a:extLst>
              <a:ext uri="{FF2B5EF4-FFF2-40B4-BE49-F238E27FC236}">
                <a16:creationId xmlns:a16="http://schemas.microsoft.com/office/drawing/2014/main" id="{2D4E0CBA-7310-4844-9BA8-D2C6C2E3E495}"/>
              </a:ext>
            </a:extLst>
          </p:cNvPr>
          <p:cNvPicPr>
            <a:picLocks noChangeAspect="1"/>
          </p:cNvPicPr>
          <p:nvPr userDrawn="1"/>
        </p:nvPicPr>
        <p:blipFill>
          <a:blip r:embed="rId7"/>
          <a:stretch>
            <a:fillRect/>
          </a:stretch>
        </p:blipFill>
        <p:spPr>
          <a:xfrm>
            <a:off x="1486600" y="1985304"/>
            <a:ext cx="1098488" cy="313777"/>
          </a:xfrm>
          <a:prstGeom prst="rect">
            <a:avLst/>
          </a:prstGeom>
        </p:spPr>
      </p:pic>
      <p:pic>
        <p:nvPicPr>
          <p:cNvPr id="229" name="Picture 228" descr="A picture containing drawing, clock&#10;&#10;Description automatically generated">
            <a:extLst>
              <a:ext uri="{FF2B5EF4-FFF2-40B4-BE49-F238E27FC236}">
                <a16:creationId xmlns:a16="http://schemas.microsoft.com/office/drawing/2014/main" id="{5FB2DBF1-7727-4116-9459-94D0C1686417}"/>
              </a:ext>
            </a:extLst>
          </p:cNvPr>
          <p:cNvPicPr>
            <a:picLocks noChangeAspect="1"/>
          </p:cNvPicPr>
          <p:nvPr userDrawn="1"/>
        </p:nvPicPr>
        <p:blipFill>
          <a:blip r:embed="rId7"/>
          <a:stretch>
            <a:fillRect/>
          </a:stretch>
        </p:blipFill>
        <p:spPr>
          <a:xfrm>
            <a:off x="1512876" y="6231357"/>
            <a:ext cx="1098488" cy="313777"/>
          </a:xfrm>
          <a:prstGeom prst="rect">
            <a:avLst/>
          </a:prstGeom>
        </p:spPr>
      </p:pic>
      <p:pic>
        <p:nvPicPr>
          <p:cNvPr id="230" name="Picture 229" descr="A picture containing drawing, clock&#10;&#10;Description automatically generated">
            <a:extLst>
              <a:ext uri="{FF2B5EF4-FFF2-40B4-BE49-F238E27FC236}">
                <a16:creationId xmlns:a16="http://schemas.microsoft.com/office/drawing/2014/main" id="{5A7E31B2-0DD9-436F-B8FE-F545E0CCDC64}"/>
              </a:ext>
            </a:extLst>
          </p:cNvPr>
          <p:cNvPicPr>
            <a:picLocks noChangeAspect="1"/>
          </p:cNvPicPr>
          <p:nvPr userDrawn="1"/>
        </p:nvPicPr>
        <p:blipFill>
          <a:blip r:embed="rId7"/>
          <a:stretch>
            <a:fillRect/>
          </a:stretch>
        </p:blipFill>
        <p:spPr>
          <a:xfrm>
            <a:off x="2860040" y="2831413"/>
            <a:ext cx="1098488" cy="313777"/>
          </a:xfrm>
          <a:prstGeom prst="rect">
            <a:avLst/>
          </a:prstGeom>
        </p:spPr>
      </p:pic>
      <p:pic>
        <p:nvPicPr>
          <p:cNvPr id="231" name="Picture 230" descr="A picture containing drawing, clock&#10;&#10;Description automatically generated">
            <a:extLst>
              <a:ext uri="{FF2B5EF4-FFF2-40B4-BE49-F238E27FC236}">
                <a16:creationId xmlns:a16="http://schemas.microsoft.com/office/drawing/2014/main" id="{2FED102E-5D9B-4AB2-AC52-76A3CF8781C7}"/>
              </a:ext>
            </a:extLst>
          </p:cNvPr>
          <p:cNvPicPr>
            <a:picLocks noChangeAspect="1"/>
          </p:cNvPicPr>
          <p:nvPr userDrawn="1"/>
        </p:nvPicPr>
        <p:blipFill>
          <a:blip r:embed="rId7"/>
          <a:stretch>
            <a:fillRect/>
          </a:stretch>
        </p:blipFill>
        <p:spPr>
          <a:xfrm>
            <a:off x="4206058" y="3685366"/>
            <a:ext cx="1098488" cy="313777"/>
          </a:xfrm>
          <a:prstGeom prst="rect">
            <a:avLst/>
          </a:prstGeom>
        </p:spPr>
      </p:pic>
      <p:pic>
        <p:nvPicPr>
          <p:cNvPr id="232" name="Picture 231" descr="A picture containing drawing, clock&#10;&#10;Description automatically generated">
            <a:extLst>
              <a:ext uri="{FF2B5EF4-FFF2-40B4-BE49-F238E27FC236}">
                <a16:creationId xmlns:a16="http://schemas.microsoft.com/office/drawing/2014/main" id="{AF0D6224-CC85-4898-9163-A1E6E6ED6844}"/>
              </a:ext>
            </a:extLst>
          </p:cNvPr>
          <p:cNvPicPr>
            <a:picLocks noChangeAspect="1"/>
          </p:cNvPicPr>
          <p:nvPr userDrawn="1"/>
        </p:nvPicPr>
        <p:blipFill>
          <a:blip r:embed="rId7"/>
          <a:stretch>
            <a:fillRect/>
          </a:stretch>
        </p:blipFill>
        <p:spPr>
          <a:xfrm>
            <a:off x="5559013" y="4562809"/>
            <a:ext cx="1098488" cy="313777"/>
          </a:xfrm>
          <a:prstGeom prst="rect">
            <a:avLst/>
          </a:prstGeom>
        </p:spPr>
      </p:pic>
      <p:pic>
        <p:nvPicPr>
          <p:cNvPr id="233" name="Picture 232" descr="A picture containing drawing, clock&#10;&#10;Description automatically generated">
            <a:extLst>
              <a:ext uri="{FF2B5EF4-FFF2-40B4-BE49-F238E27FC236}">
                <a16:creationId xmlns:a16="http://schemas.microsoft.com/office/drawing/2014/main" id="{5F46C4D7-FCF3-4B86-9F6B-7B6B611FB9A7}"/>
              </a:ext>
            </a:extLst>
          </p:cNvPr>
          <p:cNvPicPr>
            <a:picLocks noChangeAspect="1"/>
          </p:cNvPicPr>
          <p:nvPr userDrawn="1"/>
        </p:nvPicPr>
        <p:blipFill>
          <a:blip r:embed="rId7"/>
          <a:stretch>
            <a:fillRect/>
          </a:stretch>
        </p:blipFill>
        <p:spPr>
          <a:xfrm>
            <a:off x="5559013" y="299950"/>
            <a:ext cx="1098488" cy="313777"/>
          </a:xfrm>
          <a:prstGeom prst="rect">
            <a:avLst/>
          </a:prstGeom>
        </p:spPr>
      </p:pic>
      <p:pic>
        <p:nvPicPr>
          <p:cNvPr id="234" name="Picture 233" descr="A picture containing drawing, clock&#10;&#10;Description automatically generated">
            <a:extLst>
              <a:ext uri="{FF2B5EF4-FFF2-40B4-BE49-F238E27FC236}">
                <a16:creationId xmlns:a16="http://schemas.microsoft.com/office/drawing/2014/main" id="{DFFD1C5C-3C74-4D53-82B5-35F1873748B3}"/>
              </a:ext>
            </a:extLst>
          </p:cNvPr>
          <p:cNvPicPr>
            <a:picLocks noChangeAspect="1"/>
          </p:cNvPicPr>
          <p:nvPr userDrawn="1"/>
        </p:nvPicPr>
        <p:blipFill>
          <a:blip r:embed="rId7"/>
          <a:stretch>
            <a:fillRect/>
          </a:stretch>
        </p:blipFill>
        <p:spPr>
          <a:xfrm>
            <a:off x="6895885" y="5380251"/>
            <a:ext cx="1098488" cy="313777"/>
          </a:xfrm>
          <a:prstGeom prst="rect">
            <a:avLst/>
          </a:prstGeom>
        </p:spPr>
      </p:pic>
      <p:pic>
        <p:nvPicPr>
          <p:cNvPr id="235" name="Picture 234" descr="A picture containing drawing, clock&#10;&#10;Description automatically generated">
            <a:extLst>
              <a:ext uri="{FF2B5EF4-FFF2-40B4-BE49-F238E27FC236}">
                <a16:creationId xmlns:a16="http://schemas.microsoft.com/office/drawing/2014/main" id="{5A8F022F-FC31-4439-93BB-D40719EF9DF8}"/>
              </a:ext>
            </a:extLst>
          </p:cNvPr>
          <p:cNvPicPr>
            <a:picLocks noChangeAspect="1"/>
          </p:cNvPicPr>
          <p:nvPr userDrawn="1"/>
        </p:nvPicPr>
        <p:blipFill>
          <a:blip r:embed="rId7"/>
          <a:stretch>
            <a:fillRect/>
          </a:stretch>
        </p:blipFill>
        <p:spPr>
          <a:xfrm>
            <a:off x="8234733" y="6231357"/>
            <a:ext cx="1098488" cy="313777"/>
          </a:xfrm>
          <a:prstGeom prst="rect">
            <a:avLst/>
          </a:prstGeom>
        </p:spPr>
      </p:pic>
      <p:pic>
        <p:nvPicPr>
          <p:cNvPr id="236" name="Picture 235" descr="A picture containing drawing, clock&#10;&#10;Description automatically generated">
            <a:extLst>
              <a:ext uri="{FF2B5EF4-FFF2-40B4-BE49-F238E27FC236}">
                <a16:creationId xmlns:a16="http://schemas.microsoft.com/office/drawing/2014/main" id="{4BAF3BAA-8368-49CB-A40A-27F773C2984B}"/>
              </a:ext>
            </a:extLst>
          </p:cNvPr>
          <p:cNvPicPr>
            <a:picLocks noChangeAspect="1"/>
          </p:cNvPicPr>
          <p:nvPr userDrawn="1"/>
        </p:nvPicPr>
        <p:blipFill>
          <a:blip r:embed="rId7"/>
          <a:stretch>
            <a:fillRect/>
          </a:stretch>
        </p:blipFill>
        <p:spPr>
          <a:xfrm>
            <a:off x="6895885" y="1142434"/>
            <a:ext cx="1098488" cy="313777"/>
          </a:xfrm>
          <a:prstGeom prst="rect">
            <a:avLst/>
          </a:prstGeom>
        </p:spPr>
      </p:pic>
      <p:pic>
        <p:nvPicPr>
          <p:cNvPr id="237" name="Picture 236" descr="A picture containing drawing, clock&#10;&#10;Description automatically generated">
            <a:extLst>
              <a:ext uri="{FF2B5EF4-FFF2-40B4-BE49-F238E27FC236}">
                <a16:creationId xmlns:a16="http://schemas.microsoft.com/office/drawing/2014/main" id="{ED3CD126-5744-4EC0-B5A8-DC5A006D8AD8}"/>
              </a:ext>
            </a:extLst>
          </p:cNvPr>
          <p:cNvPicPr>
            <a:picLocks noChangeAspect="1"/>
          </p:cNvPicPr>
          <p:nvPr userDrawn="1"/>
        </p:nvPicPr>
        <p:blipFill>
          <a:blip r:embed="rId7"/>
          <a:stretch>
            <a:fillRect/>
          </a:stretch>
        </p:blipFill>
        <p:spPr>
          <a:xfrm>
            <a:off x="8267797" y="2000814"/>
            <a:ext cx="1098488" cy="313777"/>
          </a:xfrm>
          <a:prstGeom prst="rect">
            <a:avLst/>
          </a:prstGeom>
        </p:spPr>
      </p:pic>
      <p:pic>
        <p:nvPicPr>
          <p:cNvPr id="238" name="Picture 237" descr="A picture containing drawing, clock&#10;&#10;Description automatically generated">
            <a:extLst>
              <a:ext uri="{FF2B5EF4-FFF2-40B4-BE49-F238E27FC236}">
                <a16:creationId xmlns:a16="http://schemas.microsoft.com/office/drawing/2014/main" id="{FBB76914-BB0F-40F2-85CB-E9B848656954}"/>
              </a:ext>
            </a:extLst>
          </p:cNvPr>
          <p:cNvPicPr>
            <a:picLocks noChangeAspect="1"/>
          </p:cNvPicPr>
          <p:nvPr userDrawn="1"/>
        </p:nvPicPr>
        <p:blipFill>
          <a:blip r:embed="rId7"/>
          <a:stretch>
            <a:fillRect/>
          </a:stretch>
        </p:blipFill>
        <p:spPr>
          <a:xfrm>
            <a:off x="9601695" y="2858059"/>
            <a:ext cx="1098488" cy="313777"/>
          </a:xfrm>
          <a:prstGeom prst="rect">
            <a:avLst/>
          </a:prstGeom>
        </p:spPr>
      </p:pic>
      <p:pic>
        <p:nvPicPr>
          <p:cNvPr id="239" name="Picture 238" descr="A picture containing drawing, clock&#10;&#10;Description automatically generated">
            <a:extLst>
              <a:ext uri="{FF2B5EF4-FFF2-40B4-BE49-F238E27FC236}">
                <a16:creationId xmlns:a16="http://schemas.microsoft.com/office/drawing/2014/main" id="{1AA97BAB-73B1-40F5-843A-FF74821A8C20}"/>
              </a:ext>
            </a:extLst>
          </p:cNvPr>
          <p:cNvPicPr>
            <a:picLocks noChangeAspect="1"/>
          </p:cNvPicPr>
          <p:nvPr userDrawn="1"/>
        </p:nvPicPr>
        <p:blipFill>
          <a:blip r:embed="rId7"/>
          <a:stretch>
            <a:fillRect/>
          </a:stretch>
        </p:blipFill>
        <p:spPr>
          <a:xfrm>
            <a:off x="10967371" y="3685365"/>
            <a:ext cx="1098488" cy="313777"/>
          </a:xfrm>
          <a:prstGeom prst="rect">
            <a:avLst/>
          </a:prstGeom>
        </p:spPr>
      </p:pic>
    </p:spTree>
    <p:extLst>
      <p:ext uri="{BB962C8B-B14F-4D97-AF65-F5344CB8AC3E}">
        <p14:creationId xmlns:p14="http://schemas.microsoft.com/office/powerpoint/2010/main" val="6333519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lank (White)">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30542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White)">
    <p:bg>
      <p:bgPr>
        <a:solidFill>
          <a:schemeClr val="tx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3A979D17-CB53-42BA-BD92-59980912E41A}"/>
              </a:ext>
            </a:extLst>
          </p:cNvPr>
          <p:cNvGrpSpPr/>
          <p:nvPr userDrawn="1"/>
        </p:nvGrpSpPr>
        <p:grpSpPr>
          <a:xfrm>
            <a:off x="0" y="-9527"/>
            <a:ext cx="7848600" cy="6867526"/>
            <a:chOff x="0" y="-9527"/>
            <a:chExt cx="6148889" cy="6867526"/>
          </a:xfrm>
        </p:grpSpPr>
        <p:sp>
          <p:nvSpPr>
            <p:cNvPr id="27" name="Rectangle 3">
              <a:extLst>
                <a:ext uri="{FF2B5EF4-FFF2-40B4-BE49-F238E27FC236}">
                  <a16:creationId xmlns:a16="http://schemas.microsoft.com/office/drawing/2014/main" id="{5912373E-F123-4A0B-95D1-7E8CD3DC0183}"/>
                </a:ext>
              </a:extLst>
            </p:cNvPr>
            <p:cNvSpPr/>
            <p:nvPr userDrawn="1"/>
          </p:nvSpPr>
          <p:spPr>
            <a:xfrm>
              <a:off x="229402" y="-9527"/>
              <a:ext cx="5919487" cy="6867525"/>
            </a:xfrm>
            <a:custGeom>
              <a:avLst/>
              <a:gdLst>
                <a:gd name="connsiteX0" fmla="*/ 0 w 5919487"/>
                <a:gd name="connsiteY0" fmla="*/ 0 h 6858000"/>
                <a:gd name="connsiteX1" fmla="*/ 5919487 w 5919487"/>
                <a:gd name="connsiteY1" fmla="*/ 0 h 6858000"/>
                <a:gd name="connsiteX2" fmla="*/ 5919487 w 5919487"/>
                <a:gd name="connsiteY2" fmla="*/ 6858000 h 6858000"/>
                <a:gd name="connsiteX3" fmla="*/ 0 w 5919487"/>
                <a:gd name="connsiteY3" fmla="*/ 6858000 h 6858000"/>
                <a:gd name="connsiteX4" fmla="*/ 0 w 5919487"/>
                <a:gd name="connsiteY4" fmla="*/ 0 h 6858000"/>
                <a:gd name="connsiteX0" fmla="*/ 0 w 5919487"/>
                <a:gd name="connsiteY0" fmla="*/ 9525 h 6867525"/>
                <a:gd name="connsiteX1" fmla="*/ 2347612 w 5919487"/>
                <a:gd name="connsiteY1" fmla="*/ 0 h 6867525"/>
                <a:gd name="connsiteX2" fmla="*/ 5919487 w 5919487"/>
                <a:gd name="connsiteY2" fmla="*/ 6867525 h 6867525"/>
                <a:gd name="connsiteX3" fmla="*/ 0 w 5919487"/>
                <a:gd name="connsiteY3" fmla="*/ 6867525 h 6867525"/>
                <a:gd name="connsiteX4" fmla="*/ 0 w 5919487"/>
                <a:gd name="connsiteY4" fmla="*/ 9525 h 686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9487" h="6867525">
                  <a:moveTo>
                    <a:pt x="0" y="9525"/>
                  </a:moveTo>
                  <a:lnTo>
                    <a:pt x="2347612" y="0"/>
                  </a:lnTo>
                  <a:lnTo>
                    <a:pt x="5919487" y="6867525"/>
                  </a:lnTo>
                  <a:lnTo>
                    <a:pt x="0" y="6867525"/>
                  </a:lnTo>
                  <a:lnTo>
                    <a:pt x="0" y="9525"/>
                  </a:lnTo>
                  <a:close/>
                </a:path>
              </a:pathLst>
            </a:custGeom>
            <a:solidFill>
              <a:srgbClr val="ED1C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5B3D4C3C-7006-47D3-87B6-938C5CBB9AC9}"/>
                </a:ext>
              </a:extLst>
            </p:cNvPr>
            <p:cNvSpPr/>
            <p:nvPr userDrawn="1"/>
          </p:nvSpPr>
          <p:spPr>
            <a:xfrm>
              <a:off x="0" y="-9526"/>
              <a:ext cx="5919487" cy="6867525"/>
            </a:xfrm>
            <a:custGeom>
              <a:avLst/>
              <a:gdLst>
                <a:gd name="connsiteX0" fmla="*/ 0 w 5919487"/>
                <a:gd name="connsiteY0" fmla="*/ 0 h 6858000"/>
                <a:gd name="connsiteX1" fmla="*/ 5919487 w 5919487"/>
                <a:gd name="connsiteY1" fmla="*/ 0 h 6858000"/>
                <a:gd name="connsiteX2" fmla="*/ 5919487 w 5919487"/>
                <a:gd name="connsiteY2" fmla="*/ 6858000 h 6858000"/>
                <a:gd name="connsiteX3" fmla="*/ 0 w 5919487"/>
                <a:gd name="connsiteY3" fmla="*/ 6858000 h 6858000"/>
                <a:gd name="connsiteX4" fmla="*/ 0 w 5919487"/>
                <a:gd name="connsiteY4" fmla="*/ 0 h 6858000"/>
                <a:gd name="connsiteX0" fmla="*/ 0 w 5919487"/>
                <a:gd name="connsiteY0" fmla="*/ 9525 h 6867525"/>
                <a:gd name="connsiteX1" fmla="*/ 2347612 w 5919487"/>
                <a:gd name="connsiteY1" fmla="*/ 0 h 6867525"/>
                <a:gd name="connsiteX2" fmla="*/ 5919487 w 5919487"/>
                <a:gd name="connsiteY2" fmla="*/ 6867525 h 6867525"/>
                <a:gd name="connsiteX3" fmla="*/ 0 w 5919487"/>
                <a:gd name="connsiteY3" fmla="*/ 6867525 h 6867525"/>
                <a:gd name="connsiteX4" fmla="*/ 0 w 5919487"/>
                <a:gd name="connsiteY4" fmla="*/ 9525 h 686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9487" h="6867525">
                  <a:moveTo>
                    <a:pt x="0" y="9525"/>
                  </a:moveTo>
                  <a:lnTo>
                    <a:pt x="2347612" y="0"/>
                  </a:lnTo>
                  <a:lnTo>
                    <a:pt x="5919487" y="6867525"/>
                  </a:lnTo>
                  <a:lnTo>
                    <a:pt x="0" y="6867525"/>
                  </a:lnTo>
                  <a:lnTo>
                    <a:pt x="0" y="952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4" name="Group 13">
            <a:extLst>
              <a:ext uri="{FF2B5EF4-FFF2-40B4-BE49-F238E27FC236}">
                <a16:creationId xmlns:a16="http://schemas.microsoft.com/office/drawing/2014/main" id="{A762070D-88AB-4F72-A15C-AF6C3C80B872}"/>
              </a:ext>
            </a:extLst>
          </p:cNvPr>
          <p:cNvGrpSpPr/>
          <p:nvPr userDrawn="1"/>
        </p:nvGrpSpPr>
        <p:grpSpPr>
          <a:xfrm>
            <a:off x="5488975" y="322473"/>
            <a:ext cx="1312724" cy="817400"/>
            <a:chOff x="53340" y="29405"/>
            <a:chExt cx="2217420" cy="1303019"/>
          </a:xfrm>
        </p:grpSpPr>
        <p:sp>
          <p:nvSpPr>
            <p:cNvPr id="15" name="Rectangle 14">
              <a:extLst>
                <a:ext uri="{FF2B5EF4-FFF2-40B4-BE49-F238E27FC236}">
                  <a16:creationId xmlns:a16="http://schemas.microsoft.com/office/drawing/2014/main" id="{1EF2DBCE-B8FA-42DC-8DB2-A5619174C8BF}"/>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6" name="Picture 15">
              <a:extLst>
                <a:ext uri="{FF2B5EF4-FFF2-40B4-BE49-F238E27FC236}">
                  <a16:creationId xmlns:a16="http://schemas.microsoft.com/office/drawing/2014/main" id="{6F36843A-7417-4A16-AF21-565BE8716DAD}"/>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nvGrpSpPr>
          <p:cNvPr id="17" name="Group 16">
            <a:extLst>
              <a:ext uri="{FF2B5EF4-FFF2-40B4-BE49-F238E27FC236}">
                <a16:creationId xmlns:a16="http://schemas.microsoft.com/office/drawing/2014/main" id="{4A6002DD-56E8-4B24-B680-241F5D23AA99}"/>
              </a:ext>
            </a:extLst>
          </p:cNvPr>
          <p:cNvGrpSpPr/>
          <p:nvPr userDrawn="1"/>
        </p:nvGrpSpPr>
        <p:grpSpPr>
          <a:xfrm>
            <a:off x="6692144" y="264428"/>
            <a:ext cx="1541835" cy="922852"/>
            <a:chOff x="76689" y="5554981"/>
            <a:chExt cx="2217420" cy="1303019"/>
          </a:xfrm>
        </p:grpSpPr>
        <p:sp>
          <p:nvSpPr>
            <p:cNvPr id="18" name="Rectangle 17">
              <a:extLst>
                <a:ext uri="{FF2B5EF4-FFF2-40B4-BE49-F238E27FC236}">
                  <a16:creationId xmlns:a16="http://schemas.microsoft.com/office/drawing/2014/main" id="{73881C8B-8447-448C-9ED3-68C6DE94AE5D}"/>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9" name="Picture 18" descr="AMD-Radeon.png">
              <a:extLst>
                <a:ext uri="{FF2B5EF4-FFF2-40B4-BE49-F238E27FC236}">
                  <a16:creationId xmlns:a16="http://schemas.microsoft.com/office/drawing/2014/main" id="{6EE20789-3884-4EA4-9583-DC2FC7F7F51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20" name="Group 19">
            <a:extLst>
              <a:ext uri="{FF2B5EF4-FFF2-40B4-BE49-F238E27FC236}">
                <a16:creationId xmlns:a16="http://schemas.microsoft.com/office/drawing/2014/main" id="{1B756BCE-6BDD-460F-88FC-72327D8F57B4}"/>
              </a:ext>
            </a:extLst>
          </p:cNvPr>
          <p:cNvGrpSpPr/>
          <p:nvPr userDrawn="1"/>
        </p:nvGrpSpPr>
        <p:grpSpPr>
          <a:xfrm>
            <a:off x="8217804" y="340054"/>
            <a:ext cx="1312724" cy="817400"/>
            <a:chOff x="76689" y="4170078"/>
            <a:chExt cx="2217420" cy="1303019"/>
          </a:xfrm>
        </p:grpSpPr>
        <p:sp>
          <p:nvSpPr>
            <p:cNvPr id="21" name="Rectangle 20">
              <a:extLst>
                <a:ext uri="{FF2B5EF4-FFF2-40B4-BE49-F238E27FC236}">
                  <a16:creationId xmlns:a16="http://schemas.microsoft.com/office/drawing/2014/main" id="{0485C775-58C4-4316-89D9-19E47EE6EF48}"/>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2" name="Picture 21">
              <a:extLst>
                <a:ext uri="{FF2B5EF4-FFF2-40B4-BE49-F238E27FC236}">
                  <a16:creationId xmlns:a16="http://schemas.microsoft.com/office/drawing/2014/main" id="{F6CE94D4-584A-4B34-93B3-F5B57BDC19EB}"/>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nvGrpSpPr>
          <p:cNvPr id="23" name="Group 22">
            <a:extLst>
              <a:ext uri="{FF2B5EF4-FFF2-40B4-BE49-F238E27FC236}">
                <a16:creationId xmlns:a16="http://schemas.microsoft.com/office/drawing/2014/main" id="{3A4A1BF2-0084-4ACF-8F46-2C947F019622}"/>
              </a:ext>
            </a:extLst>
          </p:cNvPr>
          <p:cNvGrpSpPr/>
          <p:nvPr userDrawn="1"/>
        </p:nvGrpSpPr>
        <p:grpSpPr>
          <a:xfrm>
            <a:off x="9566135" y="317154"/>
            <a:ext cx="1312724" cy="817400"/>
            <a:chOff x="-624840" y="2767324"/>
            <a:chExt cx="2217420" cy="1303019"/>
          </a:xfrm>
        </p:grpSpPr>
        <p:sp>
          <p:nvSpPr>
            <p:cNvPr id="24" name="Rectangle 23">
              <a:extLst>
                <a:ext uri="{FF2B5EF4-FFF2-40B4-BE49-F238E27FC236}">
                  <a16:creationId xmlns:a16="http://schemas.microsoft.com/office/drawing/2014/main" id="{320AFFBE-EE2D-4BA2-9599-0A2F50641074}"/>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5" name="Picture 24">
              <a:extLst>
                <a:ext uri="{FF2B5EF4-FFF2-40B4-BE49-F238E27FC236}">
                  <a16:creationId xmlns:a16="http://schemas.microsoft.com/office/drawing/2014/main" id="{7EEE7EEF-05EA-41AB-87A3-AD1EFDAB8721}"/>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sp>
        <p:nvSpPr>
          <p:cNvPr id="63" name="Text Placeholder 35">
            <a:extLst>
              <a:ext uri="{FF2B5EF4-FFF2-40B4-BE49-F238E27FC236}">
                <a16:creationId xmlns:a16="http://schemas.microsoft.com/office/drawing/2014/main" id="{E710190E-FC07-42A4-A3B3-58C5043CEDB3}"/>
              </a:ext>
            </a:extLst>
          </p:cNvPr>
          <p:cNvSpPr>
            <a:spLocks noGrp="1"/>
          </p:cNvSpPr>
          <p:nvPr>
            <p:ph type="body" sz="quarter" idx="11" hasCustomPrompt="1"/>
          </p:nvPr>
        </p:nvSpPr>
        <p:spPr>
          <a:xfrm>
            <a:off x="6382027" y="3802205"/>
            <a:ext cx="5447754" cy="493593"/>
          </a:xfrm>
        </p:spPr>
        <p:txBody>
          <a:bodyPr>
            <a:noAutofit/>
          </a:bodyPr>
          <a:lstStyle>
            <a:lvl1pPr algn="r">
              <a:defRPr sz="1600" cap="all" baseline="0">
                <a:solidFill>
                  <a:schemeClr val="bg1">
                    <a:lumMod val="50000"/>
                    <a:lumOff val="50000"/>
                  </a:schemeClr>
                </a:solidFill>
              </a:defRPr>
            </a:lvl1pPr>
            <a:lvl2pPr>
              <a:defRPr sz="1600" cap="all" baseline="0">
                <a:solidFill>
                  <a:schemeClr val="accent6">
                    <a:lumMod val="50000"/>
                    <a:lumOff val="50000"/>
                  </a:schemeClr>
                </a:solidFill>
              </a:defRPr>
            </a:lvl2pPr>
            <a:lvl3pPr>
              <a:defRPr sz="1400" cap="all" baseline="0">
                <a:solidFill>
                  <a:schemeClr val="accent6">
                    <a:lumMod val="50000"/>
                    <a:lumOff val="50000"/>
                  </a:schemeClr>
                </a:solidFill>
              </a:defRPr>
            </a:lvl3pPr>
            <a:lvl4pPr>
              <a:defRPr sz="1200">
                <a:solidFill>
                  <a:schemeClr val="accent2"/>
                </a:solidFill>
              </a:defRPr>
            </a:lvl4pPr>
            <a:lvl5pPr>
              <a:defRPr sz="1200">
                <a:solidFill>
                  <a:schemeClr val="accent2"/>
                </a:solidFill>
              </a:defRPr>
            </a:lvl5pPr>
          </a:lstStyle>
          <a:p>
            <a:pPr lvl="0"/>
            <a:r>
              <a:rPr lang="en-US" dirty="0"/>
              <a:t>CLICK TO EDIT NAME</a:t>
            </a:r>
          </a:p>
        </p:txBody>
      </p:sp>
      <p:sp>
        <p:nvSpPr>
          <p:cNvPr id="64" name="Title Placeholder 1">
            <a:extLst>
              <a:ext uri="{FF2B5EF4-FFF2-40B4-BE49-F238E27FC236}">
                <a16:creationId xmlns:a16="http://schemas.microsoft.com/office/drawing/2014/main" id="{8D2456A5-6FE7-4F04-A312-3C0EF96E5DB5}"/>
              </a:ext>
            </a:extLst>
          </p:cNvPr>
          <p:cNvSpPr>
            <a:spLocks noGrp="1"/>
          </p:cNvSpPr>
          <p:nvPr>
            <p:ph type="title" hasCustomPrompt="1"/>
          </p:nvPr>
        </p:nvSpPr>
        <p:spPr>
          <a:xfrm>
            <a:off x="6023937" y="2381185"/>
            <a:ext cx="5805843" cy="1337072"/>
          </a:xfrm>
          <a:prstGeom prst="rect">
            <a:avLst/>
          </a:prstGeom>
        </p:spPr>
        <p:txBody>
          <a:bodyPr vert="horz" lIns="91440" tIns="45720" rIns="91440" bIns="45720" rtlCol="0" anchor="b">
            <a:normAutofit/>
          </a:bodyPr>
          <a:lstStyle>
            <a:lvl1pPr algn="r">
              <a:defRPr sz="4000">
                <a:solidFill>
                  <a:schemeClr val="bg1"/>
                </a:solidFill>
              </a:defRPr>
            </a:lvl1pPr>
          </a:lstStyle>
          <a:p>
            <a:r>
              <a:rPr lang="en-US" dirty="0"/>
              <a:t>Click to edit </a:t>
            </a:r>
            <a:r>
              <a:rPr lang="en-US" dirty="0" err="1"/>
              <a:t>TItle</a:t>
            </a:r>
            <a:endParaRPr lang="en-US" dirty="0"/>
          </a:p>
        </p:txBody>
      </p:sp>
      <p:pic>
        <p:nvPicPr>
          <p:cNvPr id="26" name="Picture 25" descr="A picture containing drawing, plate&#10;&#10;Description automatically generated">
            <a:extLst>
              <a:ext uri="{FF2B5EF4-FFF2-40B4-BE49-F238E27FC236}">
                <a16:creationId xmlns:a16="http://schemas.microsoft.com/office/drawing/2014/main" id="{F917936D-8B78-4C27-809F-E391449987F3}"/>
              </a:ext>
            </a:extLst>
          </p:cNvPr>
          <p:cNvPicPr>
            <a:picLocks noChangeAspect="1"/>
          </p:cNvPicPr>
          <p:nvPr userDrawn="1"/>
        </p:nvPicPr>
        <p:blipFill>
          <a:blip r:embed="rId7"/>
          <a:stretch>
            <a:fillRect/>
          </a:stretch>
        </p:blipFill>
        <p:spPr>
          <a:xfrm>
            <a:off x="292812" y="5548812"/>
            <a:ext cx="3586311" cy="1024410"/>
          </a:xfrm>
          <a:prstGeom prst="rect">
            <a:avLst/>
          </a:prstGeom>
        </p:spPr>
      </p:pic>
    </p:spTree>
    <p:extLst>
      <p:ext uri="{BB962C8B-B14F-4D97-AF65-F5344CB8AC3E}">
        <p14:creationId xmlns:p14="http://schemas.microsoft.com/office/powerpoint/2010/main" val="36615487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Title (White)">
    <p:bg>
      <p:bgPr>
        <a:solidFill>
          <a:schemeClr val="tx1"/>
        </a:solidFill>
        <a:effectLst/>
      </p:bgPr>
    </p:bg>
    <p:spTree>
      <p:nvGrpSpPr>
        <p:cNvPr id="1" name=""/>
        <p:cNvGrpSpPr/>
        <p:nvPr/>
      </p:nvGrpSpPr>
      <p:grpSpPr>
        <a:xfrm>
          <a:off x="0" y="0"/>
          <a:ext cx="0" cy="0"/>
          <a:chOff x="0" y="0"/>
          <a:chExt cx="0" cy="0"/>
        </a:xfrm>
      </p:grpSpPr>
      <p:sp>
        <p:nvSpPr>
          <p:cNvPr id="23" name="Title 3">
            <a:extLst>
              <a:ext uri="{FF2B5EF4-FFF2-40B4-BE49-F238E27FC236}">
                <a16:creationId xmlns:a16="http://schemas.microsoft.com/office/drawing/2014/main" id="{211BB6E0-48F9-214C-AFEC-A3CEC7771DCA}"/>
              </a:ext>
            </a:extLst>
          </p:cNvPr>
          <p:cNvSpPr>
            <a:spLocks noGrp="1"/>
          </p:cNvSpPr>
          <p:nvPr>
            <p:ph type="title" hasCustomPrompt="1"/>
          </p:nvPr>
        </p:nvSpPr>
        <p:spPr>
          <a:xfrm>
            <a:off x="357809" y="354491"/>
            <a:ext cx="11529391" cy="2172065"/>
          </a:xfrm>
        </p:spPr>
        <p:txBody>
          <a:bodyPr anchor="b">
            <a:normAutofit/>
          </a:bodyPr>
          <a:lstStyle>
            <a:lvl1pPr>
              <a:defRPr sz="4800">
                <a:solidFill>
                  <a:schemeClr val="bg1"/>
                </a:solidFill>
              </a:defRPr>
            </a:lvl1pPr>
          </a:lstStyle>
          <a:p>
            <a:r>
              <a:rPr lang="en-US" dirty="0"/>
              <a:t>Click to EDIT TITLE</a:t>
            </a:r>
          </a:p>
        </p:txBody>
      </p:sp>
      <p:sp>
        <p:nvSpPr>
          <p:cNvPr id="24" name="Text Placeholder 7">
            <a:extLst>
              <a:ext uri="{FF2B5EF4-FFF2-40B4-BE49-F238E27FC236}">
                <a16:creationId xmlns:a16="http://schemas.microsoft.com/office/drawing/2014/main" id="{58023303-F6F2-1F48-9CD3-3E37769D2F7C}"/>
              </a:ext>
            </a:extLst>
          </p:cNvPr>
          <p:cNvSpPr>
            <a:spLocks noGrp="1"/>
          </p:cNvSpPr>
          <p:nvPr>
            <p:ph type="body" sz="quarter" idx="14"/>
          </p:nvPr>
        </p:nvSpPr>
        <p:spPr>
          <a:xfrm>
            <a:off x="341487" y="2836191"/>
            <a:ext cx="11552032" cy="2974888"/>
          </a:xfrm>
        </p:spPr>
        <p:txBody>
          <a:bodyPr>
            <a:normAutofit/>
          </a:bodyPr>
          <a:lstStyle>
            <a:lvl1pPr>
              <a:defRPr sz="2000">
                <a:solidFill>
                  <a:schemeClr val="bg1">
                    <a:lumMod val="75000"/>
                    <a:lumOff val="25000"/>
                  </a:schemeClr>
                </a:solidFill>
              </a:defRPr>
            </a:lvl1pPr>
            <a:lvl2pPr>
              <a:defRPr sz="1800">
                <a:solidFill>
                  <a:schemeClr val="bg1">
                    <a:lumMod val="75000"/>
                    <a:lumOff val="25000"/>
                  </a:schemeClr>
                </a:solidFill>
              </a:defRPr>
            </a:lvl2pPr>
            <a:lvl3pPr>
              <a:defRPr sz="1600">
                <a:solidFill>
                  <a:schemeClr val="bg1">
                    <a:lumMod val="75000"/>
                    <a:lumOff val="25000"/>
                  </a:schemeClr>
                </a:solidFill>
              </a:defRPr>
            </a:lvl3pPr>
            <a:lvl4pPr>
              <a:defRPr sz="1400">
                <a:solidFill>
                  <a:schemeClr val="bg1">
                    <a:lumMod val="75000"/>
                    <a:lumOff val="25000"/>
                  </a:schemeClr>
                </a:solidFill>
              </a:defRPr>
            </a:lvl4pPr>
            <a:lvl5pPr>
              <a:defRPr sz="1400">
                <a:solidFill>
                  <a:schemeClr val="bg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707260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tx1"/>
        </a:solidFill>
        <a:effectLst/>
      </p:bgPr>
    </p:bg>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C42717EF-9FEE-3446-A94D-EB0E7F13E0A1}"/>
              </a:ext>
            </a:extLst>
          </p:cNvPr>
          <p:cNvSpPr>
            <a:spLocks noGrp="1"/>
          </p:cNvSpPr>
          <p:nvPr>
            <p:ph type="title" hasCustomPrompt="1"/>
          </p:nvPr>
        </p:nvSpPr>
        <p:spPr>
          <a:xfrm>
            <a:off x="391236" y="447260"/>
            <a:ext cx="11409528" cy="1041171"/>
          </a:xfrm>
        </p:spPr>
        <p:txBody>
          <a:bodyPr>
            <a:normAutofit/>
          </a:bodyPr>
          <a:lstStyle>
            <a:lvl1pPr>
              <a:defRPr sz="4000" b="1" cap="all" baseline="0">
                <a:solidFill>
                  <a:schemeClr val="bg1"/>
                </a:solidFill>
              </a:defRPr>
            </a:lvl1pPr>
          </a:lstStyle>
          <a:p>
            <a:r>
              <a:rPr lang="en-US" dirty="0"/>
              <a:t>Click to edit title</a:t>
            </a:r>
          </a:p>
        </p:txBody>
      </p:sp>
    </p:spTree>
    <p:extLst>
      <p:ext uri="{BB962C8B-B14F-4D97-AF65-F5344CB8AC3E}">
        <p14:creationId xmlns:p14="http://schemas.microsoft.com/office/powerpoint/2010/main" val="30270357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hart/Table (White)">
    <p:bg>
      <p:bgPr>
        <a:solidFill>
          <a:schemeClr val="tx1"/>
        </a:solidFill>
        <a:effectLst/>
      </p:bgPr>
    </p:bg>
    <p:spTree>
      <p:nvGrpSpPr>
        <p:cNvPr id="1" name=""/>
        <p:cNvGrpSpPr/>
        <p:nvPr/>
      </p:nvGrpSpPr>
      <p:grpSpPr>
        <a:xfrm>
          <a:off x="0" y="0"/>
          <a:ext cx="0" cy="0"/>
          <a:chOff x="0" y="0"/>
          <a:chExt cx="0" cy="0"/>
        </a:xfrm>
      </p:grpSpPr>
      <p:sp>
        <p:nvSpPr>
          <p:cNvPr id="17" name="Title 3">
            <a:extLst>
              <a:ext uri="{FF2B5EF4-FFF2-40B4-BE49-F238E27FC236}">
                <a16:creationId xmlns:a16="http://schemas.microsoft.com/office/drawing/2014/main" id="{64442A01-D117-E144-A3B3-6BE7EF049182}"/>
              </a:ext>
            </a:extLst>
          </p:cNvPr>
          <p:cNvSpPr>
            <a:spLocks noGrp="1"/>
          </p:cNvSpPr>
          <p:nvPr>
            <p:ph type="title" hasCustomPrompt="1"/>
          </p:nvPr>
        </p:nvSpPr>
        <p:spPr>
          <a:xfrm>
            <a:off x="391236" y="447260"/>
            <a:ext cx="11409528" cy="1041171"/>
          </a:xfrm>
        </p:spPr>
        <p:txBody>
          <a:bodyPr>
            <a:normAutofit/>
          </a:bodyPr>
          <a:lstStyle>
            <a:lvl1pPr>
              <a:defRPr sz="4000" b="1" cap="all" baseline="0">
                <a:solidFill>
                  <a:schemeClr val="bg1"/>
                </a:solidFill>
              </a:defRPr>
            </a:lvl1pPr>
          </a:lstStyle>
          <a:p>
            <a:r>
              <a:rPr lang="en-US" dirty="0"/>
              <a:t>CLICK TO EDIT TITLE</a:t>
            </a:r>
          </a:p>
        </p:txBody>
      </p:sp>
      <p:sp>
        <p:nvSpPr>
          <p:cNvPr id="18" name="Content Placeholder 3">
            <a:extLst>
              <a:ext uri="{FF2B5EF4-FFF2-40B4-BE49-F238E27FC236}">
                <a16:creationId xmlns:a16="http://schemas.microsoft.com/office/drawing/2014/main" id="{734348AA-FE79-7B4C-9305-9624B610AE6D}"/>
              </a:ext>
            </a:extLst>
          </p:cNvPr>
          <p:cNvSpPr>
            <a:spLocks noGrp="1"/>
          </p:cNvSpPr>
          <p:nvPr>
            <p:ph sz="quarter" idx="14"/>
          </p:nvPr>
        </p:nvSpPr>
        <p:spPr>
          <a:xfrm>
            <a:off x="391236" y="1699146"/>
            <a:ext cx="11409528" cy="4082961"/>
          </a:xfrm>
        </p:spPr>
        <p:txBody>
          <a:bodyPr>
            <a:normAutofit/>
          </a:bodyPr>
          <a:lstStyle>
            <a:lvl1pPr>
              <a:defRPr sz="2000">
                <a:solidFill>
                  <a:schemeClr val="bg1">
                    <a:lumMod val="75000"/>
                    <a:lumOff val="25000"/>
                  </a:schemeClr>
                </a:solidFill>
              </a:defRPr>
            </a:lvl1pPr>
            <a:lvl2pPr>
              <a:defRPr sz="1800">
                <a:solidFill>
                  <a:schemeClr val="bg1">
                    <a:lumMod val="75000"/>
                    <a:lumOff val="25000"/>
                  </a:schemeClr>
                </a:solidFill>
              </a:defRPr>
            </a:lvl2pPr>
            <a:lvl3pPr>
              <a:defRPr sz="1600">
                <a:solidFill>
                  <a:schemeClr val="bg1">
                    <a:lumMod val="75000"/>
                    <a:lumOff val="25000"/>
                  </a:schemeClr>
                </a:solidFill>
              </a:defRPr>
            </a:lvl3pPr>
            <a:lvl4pPr>
              <a:defRPr sz="1400">
                <a:solidFill>
                  <a:schemeClr val="bg1">
                    <a:lumMod val="75000"/>
                    <a:lumOff val="25000"/>
                  </a:schemeClr>
                </a:solidFill>
              </a:defRPr>
            </a:lvl4pPr>
            <a:lvl5pPr>
              <a:defRPr sz="1400">
                <a:solidFill>
                  <a:schemeClr val="bg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7684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and Image (White)">
    <p:bg>
      <p:bgPr>
        <a:solidFill>
          <a:schemeClr val="tx1"/>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ED123285-DE49-314A-A6D9-89A3EA09CC83}"/>
              </a:ext>
            </a:extLst>
          </p:cNvPr>
          <p:cNvSpPr>
            <a:spLocks noGrp="1"/>
          </p:cNvSpPr>
          <p:nvPr>
            <p:ph type="pic" sz="quarter" idx="11"/>
          </p:nvPr>
        </p:nvSpPr>
        <p:spPr>
          <a:xfrm>
            <a:off x="6509981" y="447260"/>
            <a:ext cx="5240349" cy="5267305"/>
          </a:xfrm>
        </p:spPr>
        <p:txBody>
          <a:bodyPr anchor="ctr"/>
          <a:lstStyle>
            <a:lvl1pPr algn="ctr">
              <a:defRPr/>
            </a:lvl1pPr>
          </a:lstStyle>
          <a:p>
            <a:r>
              <a:rPr lang="en-US"/>
              <a:t>Click icon to add picture</a:t>
            </a:r>
            <a:endParaRPr lang="en-US" dirty="0"/>
          </a:p>
        </p:txBody>
      </p:sp>
      <p:sp>
        <p:nvSpPr>
          <p:cNvPr id="12" name="Title 3">
            <a:extLst>
              <a:ext uri="{FF2B5EF4-FFF2-40B4-BE49-F238E27FC236}">
                <a16:creationId xmlns:a16="http://schemas.microsoft.com/office/drawing/2014/main" id="{A714495A-2210-6547-B947-147459F49CA1}"/>
              </a:ext>
            </a:extLst>
          </p:cNvPr>
          <p:cNvSpPr>
            <a:spLocks noGrp="1"/>
          </p:cNvSpPr>
          <p:nvPr>
            <p:ph type="title" hasCustomPrompt="1"/>
          </p:nvPr>
        </p:nvSpPr>
        <p:spPr>
          <a:xfrm>
            <a:off x="391236" y="447260"/>
            <a:ext cx="5911291" cy="1092377"/>
          </a:xfrm>
        </p:spPr>
        <p:txBody>
          <a:bodyPr>
            <a:noAutofit/>
          </a:bodyPr>
          <a:lstStyle>
            <a:lvl1pPr>
              <a:defRPr sz="4000" b="1" cap="all" baseline="0">
                <a:solidFill>
                  <a:schemeClr val="bg1"/>
                </a:solidFill>
              </a:defRPr>
            </a:lvl1pPr>
          </a:lstStyle>
          <a:p>
            <a:r>
              <a:rPr lang="en-US" dirty="0"/>
              <a:t>Click to edit title</a:t>
            </a:r>
          </a:p>
        </p:txBody>
      </p:sp>
      <p:sp>
        <p:nvSpPr>
          <p:cNvPr id="13" name="Text Placeholder 2">
            <a:extLst>
              <a:ext uri="{FF2B5EF4-FFF2-40B4-BE49-F238E27FC236}">
                <a16:creationId xmlns:a16="http://schemas.microsoft.com/office/drawing/2014/main" id="{D738C139-EA1F-164E-8062-46DBD17A14F8}"/>
              </a:ext>
            </a:extLst>
          </p:cNvPr>
          <p:cNvSpPr>
            <a:spLocks noGrp="1"/>
          </p:cNvSpPr>
          <p:nvPr>
            <p:ph type="body" sz="quarter" idx="14"/>
          </p:nvPr>
        </p:nvSpPr>
        <p:spPr>
          <a:xfrm>
            <a:off x="391235" y="1649997"/>
            <a:ext cx="5911291" cy="4064568"/>
          </a:xfrm>
        </p:spPr>
        <p:txBody>
          <a:bodyPr>
            <a:normAutofit/>
          </a:bodyPr>
          <a:lstStyle>
            <a:lvl1pPr>
              <a:defRPr sz="2000">
                <a:solidFill>
                  <a:schemeClr val="bg1">
                    <a:lumMod val="75000"/>
                    <a:lumOff val="25000"/>
                  </a:schemeClr>
                </a:solidFill>
              </a:defRPr>
            </a:lvl1pPr>
            <a:lvl2pPr>
              <a:defRPr sz="1800">
                <a:solidFill>
                  <a:schemeClr val="bg1">
                    <a:lumMod val="75000"/>
                    <a:lumOff val="25000"/>
                  </a:schemeClr>
                </a:solidFill>
              </a:defRPr>
            </a:lvl2pPr>
            <a:lvl3pPr>
              <a:defRPr sz="1600">
                <a:solidFill>
                  <a:schemeClr val="bg1">
                    <a:lumMod val="75000"/>
                    <a:lumOff val="25000"/>
                  </a:schemeClr>
                </a:solidFill>
              </a:defRPr>
            </a:lvl3pPr>
            <a:lvl4pPr>
              <a:defRPr sz="1400">
                <a:solidFill>
                  <a:schemeClr val="bg1">
                    <a:lumMod val="75000"/>
                    <a:lumOff val="25000"/>
                  </a:schemeClr>
                </a:solidFill>
              </a:defRPr>
            </a:lvl4pPr>
            <a:lvl5pPr>
              <a:defRPr sz="1400">
                <a:solidFill>
                  <a:schemeClr val="bg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955436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mage (White)">
    <p:bg>
      <p:bgPr>
        <a:solidFill>
          <a:schemeClr val="tx1"/>
        </a:solidFill>
        <a:effectLst/>
      </p:bgPr>
    </p:bg>
    <p:spTree>
      <p:nvGrpSpPr>
        <p:cNvPr id="1" name=""/>
        <p:cNvGrpSpPr/>
        <p:nvPr/>
      </p:nvGrpSpPr>
      <p:grpSpPr>
        <a:xfrm>
          <a:off x="0" y="0"/>
          <a:ext cx="0" cy="0"/>
          <a:chOff x="0" y="0"/>
          <a:chExt cx="0" cy="0"/>
        </a:xfrm>
      </p:grpSpPr>
      <p:sp>
        <p:nvSpPr>
          <p:cNvPr id="19" name="Picture Placeholder 2">
            <a:extLst>
              <a:ext uri="{FF2B5EF4-FFF2-40B4-BE49-F238E27FC236}">
                <a16:creationId xmlns:a16="http://schemas.microsoft.com/office/drawing/2014/main" id="{9F7CE186-F75E-5E45-B05D-694997EBF9DA}"/>
              </a:ext>
            </a:extLst>
          </p:cNvPr>
          <p:cNvSpPr>
            <a:spLocks noGrp="1"/>
          </p:cNvSpPr>
          <p:nvPr>
            <p:ph type="pic" sz="quarter" idx="10"/>
          </p:nvPr>
        </p:nvSpPr>
        <p:spPr>
          <a:xfrm>
            <a:off x="0" y="342900"/>
            <a:ext cx="12192000" cy="5739848"/>
          </a:xfrm>
        </p:spPr>
        <p:txBody>
          <a:bodyPr anchor="ctr"/>
          <a:lstStyle>
            <a:lvl1pPr algn="ctr">
              <a:defRPr/>
            </a:lvl1pPr>
          </a:lstStyle>
          <a:p>
            <a:r>
              <a:rPr lang="en-US"/>
              <a:t>Click icon to add picture</a:t>
            </a:r>
          </a:p>
        </p:txBody>
      </p:sp>
    </p:spTree>
    <p:extLst>
      <p:ext uri="{BB962C8B-B14F-4D97-AF65-F5344CB8AC3E}">
        <p14:creationId xmlns:p14="http://schemas.microsoft.com/office/powerpoint/2010/main" val="28201213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ree-up Title and Content (White)">
    <p:bg>
      <p:bgPr>
        <a:solidFill>
          <a:schemeClr val="tx1"/>
        </a:solidFill>
        <a:effectLst/>
      </p:bgPr>
    </p:bg>
    <p:spTree>
      <p:nvGrpSpPr>
        <p:cNvPr id="1" name=""/>
        <p:cNvGrpSpPr/>
        <p:nvPr/>
      </p:nvGrpSpPr>
      <p:grpSpPr>
        <a:xfrm>
          <a:off x="0" y="0"/>
          <a:ext cx="0" cy="0"/>
          <a:chOff x="0" y="0"/>
          <a:chExt cx="0" cy="0"/>
        </a:xfrm>
      </p:grpSpPr>
      <p:sp>
        <p:nvSpPr>
          <p:cNvPr id="23" name="Text Placeholder 3">
            <a:extLst>
              <a:ext uri="{FF2B5EF4-FFF2-40B4-BE49-F238E27FC236}">
                <a16:creationId xmlns:a16="http://schemas.microsoft.com/office/drawing/2014/main" id="{1B85DD0E-C388-8148-B03F-0936FF14DD4E}"/>
              </a:ext>
            </a:extLst>
          </p:cNvPr>
          <p:cNvSpPr>
            <a:spLocks noGrp="1"/>
          </p:cNvSpPr>
          <p:nvPr>
            <p:ph type="body" sz="quarter" idx="10" hasCustomPrompt="1"/>
          </p:nvPr>
        </p:nvSpPr>
        <p:spPr>
          <a:xfrm>
            <a:off x="777498" y="1689749"/>
            <a:ext cx="3246278" cy="688975"/>
          </a:xfrm>
          <a:prstGeom prst="rect">
            <a:avLst/>
          </a:prstGeom>
        </p:spPr>
        <p:txBody>
          <a:bodyPr lIns="0" rIns="0" anchor="ctr">
            <a:normAutofit/>
          </a:bodyPr>
          <a:lstStyle>
            <a:lvl1pPr>
              <a:defRPr sz="2000" b="1" i="0" cap="all" baseline="0">
                <a:solidFill>
                  <a:schemeClr val="bg1">
                    <a:lumMod val="75000"/>
                    <a:lumOff val="25000"/>
                  </a:schemeClr>
                </a:solidFill>
                <a:latin typeface="Arial" panose="020B0604020202020204" pitchFamily="34" charset="0"/>
                <a:cs typeface="Arial" panose="020B0604020202020204" pitchFamily="34" charset="0"/>
              </a:defRPr>
            </a:lvl1pPr>
          </a:lstStyle>
          <a:p>
            <a:pPr lvl="0"/>
            <a:r>
              <a:rPr lang="en-US" dirty="0"/>
              <a:t>TITLE ONE</a:t>
            </a:r>
          </a:p>
        </p:txBody>
      </p:sp>
      <p:sp>
        <p:nvSpPr>
          <p:cNvPr id="24" name="Text Placeholder 3">
            <a:extLst>
              <a:ext uri="{FF2B5EF4-FFF2-40B4-BE49-F238E27FC236}">
                <a16:creationId xmlns:a16="http://schemas.microsoft.com/office/drawing/2014/main" id="{C7DBBD2B-5186-8C48-80C6-16E31C55DB09}"/>
              </a:ext>
            </a:extLst>
          </p:cNvPr>
          <p:cNvSpPr>
            <a:spLocks noGrp="1"/>
          </p:cNvSpPr>
          <p:nvPr>
            <p:ph type="body" sz="quarter" idx="11" hasCustomPrompt="1"/>
          </p:nvPr>
        </p:nvSpPr>
        <p:spPr>
          <a:xfrm>
            <a:off x="4511527" y="1689749"/>
            <a:ext cx="3246278" cy="688975"/>
          </a:xfrm>
          <a:prstGeom prst="rect">
            <a:avLst/>
          </a:prstGeom>
        </p:spPr>
        <p:txBody>
          <a:bodyPr lIns="0" rIns="0" anchor="ctr">
            <a:normAutofit/>
          </a:bodyPr>
          <a:lstStyle>
            <a:lvl1pPr>
              <a:defRPr sz="2000" b="1" i="0" cap="all" baseline="0">
                <a:solidFill>
                  <a:schemeClr val="bg1">
                    <a:lumMod val="75000"/>
                    <a:lumOff val="25000"/>
                  </a:schemeClr>
                </a:solidFill>
                <a:latin typeface="Arial" panose="020B0604020202020204" pitchFamily="34" charset="0"/>
                <a:cs typeface="Arial" panose="020B0604020202020204" pitchFamily="34" charset="0"/>
              </a:defRPr>
            </a:lvl1pPr>
          </a:lstStyle>
          <a:p>
            <a:pPr lvl="0"/>
            <a:r>
              <a:rPr lang="en-US" dirty="0"/>
              <a:t>TITLE TWO</a:t>
            </a:r>
          </a:p>
        </p:txBody>
      </p:sp>
      <p:sp>
        <p:nvSpPr>
          <p:cNvPr id="25" name="Text Placeholder 3">
            <a:extLst>
              <a:ext uri="{FF2B5EF4-FFF2-40B4-BE49-F238E27FC236}">
                <a16:creationId xmlns:a16="http://schemas.microsoft.com/office/drawing/2014/main" id="{FB525E5B-7D3E-FC47-84AC-89D01E44DAEB}"/>
              </a:ext>
            </a:extLst>
          </p:cNvPr>
          <p:cNvSpPr>
            <a:spLocks noGrp="1"/>
          </p:cNvSpPr>
          <p:nvPr>
            <p:ph type="body" sz="quarter" idx="12" hasCustomPrompt="1"/>
          </p:nvPr>
        </p:nvSpPr>
        <p:spPr>
          <a:xfrm>
            <a:off x="8183721" y="1689749"/>
            <a:ext cx="3246278" cy="688975"/>
          </a:xfrm>
          <a:prstGeom prst="rect">
            <a:avLst/>
          </a:prstGeom>
        </p:spPr>
        <p:txBody>
          <a:bodyPr lIns="0" rIns="0" anchor="ctr">
            <a:normAutofit/>
          </a:bodyPr>
          <a:lstStyle>
            <a:lvl1pPr>
              <a:defRPr sz="2000" b="1" i="0" cap="all" baseline="0">
                <a:solidFill>
                  <a:schemeClr val="bg1">
                    <a:lumMod val="75000"/>
                    <a:lumOff val="25000"/>
                  </a:schemeClr>
                </a:solidFill>
                <a:latin typeface="Arial" panose="020B0604020202020204" pitchFamily="34" charset="0"/>
                <a:cs typeface="Arial" panose="020B0604020202020204" pitchFamily="34" charset="0"/>
              </a:defRPr>
            </a:lvl1pPr>
          </a:lstStyle>
          <a:p>
            <a:pPr lvl="0"/>
            <a:r>
              <a:rPr lang="en-US" dirty="0"/>
              <a:t>TITLE THREE</a:t>
            </a:r>
          </a:p>
        </p:txBody>
      </p:sp>
      <p:sp>
        <p:nvSpPr>
          <p:cNvPr id="26" name="Text Placeholder 26">
            <a:extLst>
              <a:ext uri="{FF2B5EF4-FFF2-40B4-BE49-F238E27FC236}">
                <a16:creationId xmlns:a16="http://schemas.microsoft.com/office/drawing/2014/main" id="{1ECDB027-8857-B44D-B89B-506BC4A5193E}"/>
              </a:ext>
            </a:extLst>
          </p:cNvPr>
          <p:cNvSpPr>
            <a:spLocks noGrp="1"/>
          </p:cNvSpPr>
          <p:nvPr>
            <p:ph type="body" sz="quarter" idx="13"/>
          </p:nvPr>
        </p:nvSpPr>
        <p:spPr>
          <a:xfrm>
            <a:off x="777498" y="4313163"/>
            <a:ext cx="3246278" cy="1353148"/>
          </a:xfrm>
          <a:prstGeom prst="rect">
            <a:avLst/>
          </a:prstGeom>
        </p:spPr>
        <p:txBody>
          <a:bodyPr lIns="0" rIns="0">
            <a:noAutofit/>
          </a:bodyPr>
          <a:lstStyle>
            <a:lvl1pPr>
              <a:defRPr sz="1600">
                <a:solidFill>
                  <a:schemeClr val="bg1">
                    <a:lumMod val="75000"/>
                    <a:lumOff val="25000"/>
                  </a:schemeClr>
                </a:solidFill>
              </a:defRPr>
            </a:lvl1pPr>
            <a:lvl2pPr>
              <a:defRPr sz="1400">
                <a:solidFill>
                  <a:schemeClr val="bg1">
                    <a:lumMod val="75000"/>
                    <a:lumOff val="25000"/>
                  </a:schemeClr>
                </a:solidFill>
              </a:defRPr>
            </a:lvl2pPr>
            <a:lvl3pPr>
              <a:defRPr sz="1200">
                <a:solidFill>
                  <a:schemeClr val="bg1">
                    <a:lumMod val="75000"/>
                    <a:lumOff val="25000"/>
                  </a:schemeClr>
                </a:solidFill>
              </a:defRPr>
            </a:lvl3pPr>
            <a:lvl4pPr>
              <a:defRPr sz="1100">
                <a:solidFill>
                  <a:schemeClr val="bg1">
                    <a:lumMod val="75000"/>
                    <a:lumOff val="25000"/>
                  </a:schemeClr>
                </a:solidFill>
              </a:defRPr>
            </a:lvl4pPr>
            <a:lvl5pPr>
              <a:defRPr sz="1100">
                <a:solidFill>
                  <a:schemeClr val="bg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 name="Text Placeholder 26">
            <a:extLst>
              <a:ext uri="{FF2B5EF4-FFF2-40B4-BE49-F238E27FC236}">
                <a16:creationId xmlns:a16="http://schemas.microsoft.com/office/drawing/2014/main" id="{F8FBFEA6-53F3-4440-B8D4-1826AEF96551}"/>
              </a:ext>
            </a:extLst>
          </p:cNvPr>
          <p:cNvSpPr>
            <a:spLocks noGrp="1"/>
          </p:cNvSpPr>
          <p:nvPr>
            <p:ph type="body" sz="quarter" idx="14"/>
          </p:nvPr>
        </p:nvSpPr>
        <p:spPr>
          <a:xfrm>
            <a:off x="4511527" y="4313163"/>
            <a:ext cx="3246278" cy="1353148"/>
          </a:xfrm>
          <a:prstGeom prst="rect">
            <a:avLst/>
          </a:prstGeom>
        </p:spPr>
        <p:txBody>
          <a:bodyPr lIns="0" rIns="0">
            <a:noAutofit/>
          </a:bodyPr>
          <a:lstStyle>
            <a:lvl1pPr>
              <a:defRPr sz="1600">
                <a:solidFill>
                  <a:schemeClr val="bg1">
                    <a:lumMod val="75000"/>
                    <a:lumOff val="25000"/>
                  </a:schemeClr>
                </a:solidFill>
              </a:defRPr>
            </a:lvl1pPr>
            <a:lvl2pPr>
              <a:defRPr sz="1400">
                <a:solidFill>
                  <a:schemeClr val="bg1">
                    <a:lumMod val="75000"/>
                    <a:lumOff val="25000"/>
                  </a:schemeClr>
                </a:solidFill>
              </a:defRPr>
            </a:lvl2pPr>
            <a:lvl3pPr>
              <a:defRPr sz="1200">
                <a:solidFill>
                  <a:schemeClr val="bg1">
                    <a:lumMod val="75000"/>
                    <a:lumOff val="25000"/>
                  </a:schemeClr>
                </a:solidFill>
              </a:defRPr>
            </a:lvl3pPr>
            <a:lvl4pPr>
              <a:defRPr sz="1100">
                <a:solidFill>
                  <a:schemeClr val="bg1">
                    <a:lumMod val="75000"/>
                    <a:lumOff val="25000"/>
                  </a:schemeClr>
                </a:solidFill>
              </a:defRPr>
            </a:lvl4pPr>
            <a:lvl5pPr>
              <a:defRPr sz="1100">
                <a:solidFill>
                  <a:schemeClr val="bg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8" name="Text Placeholder 26">
            <a:extLst>
              <a:ext uri="{FF2B5EF4-FFF2-40B4-BE49-F238E27FC236}">
                <a16:creationId xmlns:a16="http://schemas.microsoft.com/office/drawing/2014/main" id="{71AC6FE6-DAD3-3C4E-AEFB-E3F3BEBAD1D0}"/>
              </a:ext>
            </a:extLst>
          </p:cNvPr>
          <p:cNvSpPr>
            <a:spLocks noGrp="1"/>
          </p:cNvSpPr>
          <p:nvPr>
            <p:ph type="body" sz="quarter" idx="15"/>
          </p:nvPr>
        </p:nvSpPr>
        <p:spPr>
          <a:xfrm>
            <a:off x="8183722" y="4322221"/>
            <a:ext cx="3246278" cy="1353148"/>
          </a:xfrm>
          <a:prstGeom prst="rect">
            <a:avLst/>
          </a:prstGeom>
        </p:spPr>
        <p:txBody>
          <a:bodyPr lIns="0" rIns="0">
            <a:noAutofit/>
          </a:bodyPr>
          <a:lstStyle>
            <a:lvl1pPr>
              <a:defRPr sz="1600">
                <a:solidFill>
                  <a:schemeClr val="bg1">
                    <a:lumMod val="75000"/>
                    <a:lumOff val="25000"/>
                  </a:schemeClr>
                </a:solidFill>
              </a:defRPr>
            </a:lvl1pPr>
            <a:lvl2pPr>
              <a:defRPr sz="1400">
                <a:solidFill>
                  <a:schemeClr val="bg1">
                    <a:lumMod val="75000"/>
                    <a:lumOff val="25000"/>
                  </a:schemeClr>
                </a:solidFill>
              </a:defRPr>
            </a:lvl2pPr>
            <a:lvl3pPr>
              <a:defRPr sz="1200">
                <a:solidFill>
                  <a:schemeClr val="bg1">
                    <a:lumMod val="75000"/>
                    <a:lumOff val="25000"/>
                  </a:schemeClr>
                </a:solidFill>
              </a:defRPr>
            </a:lvl3pPr>
            <a:lvl4pPr>
              <a:defRPr sz="1100">
                <a:solidFill>
                  <a:schemeClr val="bg1">
                    <a:lumMod val="75000"/>
                    <a:lumOff val="25000"/>
                  </a:schemeClr>
                </a:solidFill>
              </a:defRPr>
            </a:lvl4pPr>
            <a:lvl5pPr>
              <a:defRPr sz="1100">
                <a:solidFill>
                  <a:schemeClr val="bg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9" name="Picture Placeholder 2">
            <a:extLst>
              <a:ext uri="{FF2B5EF4-FFF2-40B4-BE49-F238E27FC236}">
                <a16:creationId xmlns:a16="http://schemas.microsoft.com/office/drawing/2014/main" id="{11BE89FD-1B12-2F43-98C6-DF8D6DA3806C}"/>
              </a:ext>
            </a:extLst>
          </p:cNvPr>
          <p:cNvSpPr>
            <a:spLocks noGrp="1"/>
          </p:cNvSpPr>
          <p:nvPr>
            <p:ph type="pic" sz="quarter" idx="16"/>
          </p:nvPr>
        </p:nvSpPr>
        <p:spPr>
          <a:xfrm>
            <a:off x="777498" y="2472415"/>
            <a:ext cx="3246278" cy="1717675"/>
          </a:xfrm>
          <a:prstGeom prst="rect">
            <a:avLst/>
          </a:prstGeom>
        </p:spPr>
        <p:txBody>
          <a:bodyPr anchor="ctr"/>
          <a:lstStyle>
            <a:lvl1pPr algn="ctr">
              <a:defRPr/>
            </a:lvl1pPr>
          </a:lstStyle>
          <a:p>
            <a:r>
              <a:rPr lang="en-US"/>
              <a:t>Click icon to add picture</a:t>
            </a:r>
            <a:endParaRPr lang="en-US" dirty="0"/>
          </a:p>
        </p:txBody>
      </p:sp>
      <p:sp>
        <p:nvSpPr>
          <p:cNvPr id="30" name="Picture Placeholder 2">
            <a:extLst>
              <a:ext uri="{FF2B5EF4-FFF2-40B4-BE49-F238E27FC236}">
                <a16:creationId xmlns:a16="http://schemas.microsoft.com/office/drawing/2014/main" id="{95F6D154-F67D-D04B-A22F-3252D356A8B5}"/>
              </a:ext>
            </a:extLst>
          </p:cNvPr>
          <p:cNvSpPr>
            <a:spLocks noGrp="1"/>
          </p:cNvSpPr>
          <p:nvPr>
            <p:ph type="pic" sz="quarter" idx="17"/>
          </p:nvPr>
        </p:nvSpPr>
        <p:spPr>
          <a:xfrm>
            <a:off x="4511527" y="2472415"/>
            <a:ext cx="3246278" cy="1717675"/>
          </a:xfrm>
          <a:prstGeom prst="rect">
            <a:avLst/>
          </a:prstGeom>
        </p:spPr>
        <p:txBody>
          <a:bodyPr anchor="ctr"/>
          <a:lstStyle>
            <a:lvl1pPr algn="ctr">
              <a:defRPr/>
            </a:lvl1pPr>
          </a:lstStyle>
          <a:p>
            <a:r>
              <a:rPr lang="en-US"/>
              <a:t>Click icon to add picture</a:t>
            </a:r>
          </a:p>
        </p:txBody>
      </p:sp>
      <p:sp>
        <p:nvSpPr>
          <p:cNvPr id="31" name="Picture Placeholder 2">
            <a:extLst>
              <a:ext uri="{FF2B5EF4-FFF2-40B4-BE49-F238E27FC236}">
                <a16:creationId xmlns:a16="http://schemas.microsoft.com/office/drawing/2014/main" id="{EA9EDF73-C3F6-3C40-B0BD-751553CE5067}"/>
              </a:ext>
            </a:extLst>
          </p:cNvPr>
          <p:cNvSpPr>
            <a:spLocks noGrp="1"/>
          </p:cNvSpPr>
          <p:nvPr>
            <p:ph type="pic" sz="quarter" idx="18"/>
          </p:nvPr>
        </p:nvSpPr>
        <p:spPr>
          <a:xfrm>
            <a:off x="8183721" y="2453365"/>
            <a:ext cx="3246278" cy="1717675"/>
          </a:xfrm>
          <a:prstGeom prst="rect">
            <a:avLst/>
          </a:prstGeom>
        </p:spPr>
        <p:txBody>
          <a:bodyPr anchor="ctr"/>
          <a:lstStyle>
            <a:lvl1pPr algn="ctr">
              <a:defRPr/>
            </a:lvl1pPr>
          </a:lstStyle>
          <a:p>
            <a:r>
              <a:rPr lang="en-US"/>
              <a:t>Click icon to add picture</a:t>
            </a:r>
          </a:p>
        </p:txBody>
      </p:sp>
      <p:sp>
        <p:nvSpPr>
          <p:cNvPr id="19" name="Title 3">
            <a:extLst>
              <a:ext uri="{FF2B5EF4-FFF2-40B4-BE49-F238E27FC236}">
                <a16:creationId xmlns:a16="http://schemas.microsoft.com/office/drawing/2014/main" id="{041235F5-028A-4BC3-B0AD-61DB0901D968}"/>
              </a:ext>
            </a:extLst>
          </p:cNvPr>
          <p:cNvSpPr>
            <a:spLocks noGrp="1"/>
          </p:cNvSpPr>
          <p:nvPr>
            <p:ph type="title" hasCustomPrompt="1"/>
          </p:nvPr>
        </p:nvSpPr>
        <p:spPr>
          <a:xfrm>
            <a:off x="391236" y="447260"/>
            <a:ext cx="11409528" cy="1041171"/>
          </a:xfrm>
        </p:spPr>
        <p:txBody>
          <a:bodyPr>
            <a:normAutofit/>
          </a:bodyPr>
          <a:lstStyle>
            <a:lvl1pPr>
              <a:defRPr sz="4000" b="1" cap="all" baseline="0">
                <a:solidFill>
                  <a:schemeClr val="bg1"/>
                </a:solidFill>
              </a:defRPr>
            </a:lvl1pPr>
          </a:lstStyle>
          <a:p>
            <a:r>
              <a:rPr lang="en-US" dirty="0"/>
              <a:t>CLICK TO EDIT TITLE</a:t>
            </a:r>
          </a:p>
        </p:txBody>
      </p:sp>
    </p:spTree>
    <p:extLst>
      <p:ext uri="{BB962C8B-B14F-4D97-AF65-F5344CB8AC3E}">
        <p14:creationId xmlns:p14="http://schemas.microsoft.com/office/powerpoint/2010/main" val="42200824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ulleted List &amp; Description (White)">
    <p:bg>
      <p:bgPr>
        <a:solidFill>
          <a:schemeClr val="tx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EB5B9B14-BB1B-B64D-AA90-EEB915F02FBA}"/>
              </a:ext>
            </a:extLst>
          </p:cNvPr>
          <p:cNvSpPr>
            <a:spLocks noGrp="1"/>
          </p:cNvSpPr>
          <p:nvPr>
            <p:ph type="body" sz="quarter" idx="10"/>
          </p:nvPr>
        </p:nvSpPr>
        <p:spPr>
          <a:xfrm>
            <a:off x="5680129" y="1695268"/>
            <a:ext cx="6120635" cy="4089306"/>
          </a:xfrm>
        </p:spPr>
        <p:txBody>
          <a:bodyPr>
            <a:normAutofit/>
          </a:bodyPr>
          <a:lstStyle>
            <a:lvl1pPr marL="457200" marR="0" indent="-457200" algn="l" defTabSz="914400" rtl="0" eaLnBrk="1" fontAlgn="auto" latinLnBrk="0" hangingPunct="1">
              <a:lnSpc>
                <a:spcPct val="90000"/>
              </a:lnSpc>
              <a:spcBef>
                <a:spcPts val="1000"/>
              </a:spcBef>
              <a:spcAft>
                <a:spcPts val="0"/>
              </a:spcAft>
              <a:buClr>
                <a:schemeClr val="tx1">
                  <a:lumMod val="85000"/>
                </a:schemeClr>
              </a:buClr>
              <a:buSzTx/>
              <a:buFont typeface="Arial" panose="020B0604020202020204" pitchFamily="34" charset="0"/>
              <a:buChar char="•"/>
              <a:tabLst/>
              <a:defRPr sz="1600">
                <a:solidFill>
                  <a:schemeClr val="bg1">
                    <a:lumMod val="75000"/>
                    <a:lumOff val="25000"/>
                  </a:schemeClr>
                </a:solidFill>
              </a:defRPr>
            </a:lvl1pPr>
            <a:lvl2pPr marL="800100" indent="-342900">
              <a:buFont typeface="Arial" panose="020B0604020202020204" pitchFamily="34" charset="0"/>
              <a:buChar char="•"/>
              <a:defRPr/>
            </a:lvl2pPr>
            <a:lvl3pPr marL="1257300" indent="-34290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itle 3">
            <a:extLst>
              <a:ext uri="{FF2B5EF4-FFF2-40B4-BE49-F238E27FC236}">
                <a16:creationId xmlns:a16="http://schemas.microsoft.com/office/drawing/2014/main" id="{BF59FA24-EC98-AB45-840A-C4AE4C2EE846}"/>
              </a:ext>
            </a:extLst>
          </p:cNvPr>
          <p:cNvSpPr>
            <a:spLocks noGrp="1"/>
          </p:cNvSpPr>
          <p:nvPr>
            <p:ph type="title"/>
          </p:nvPr>
        </p:nvSpPr>
        <p:spPr>
          <a:xfrm>
            <a:off x="391236" y="447260"/>
            <a:ext cx="11409528" cy="1041171"/>
          </a:xfrm>
          <a:prstGeom prst="rect">
            <a:avLst/>
          </a:prstGeom>
        </p:spPr>
        <p:txBody>
          <a:bodyPr>
            <a:normAutofit/>
          </a:bodyPr>
          <a:lstStyle>
            <a:lvl1pPr>
              <a:defRPr sz="4000" b="1" cap="all" baseline="0">
                <a:solidFill>
                  <a:schemeClr val="bg1"/>
                </a:solidFill>
              </a:defRPr>
            </a:lvl1pPr>
          </a:lstStyle>
          <a:p>
            <a:r>
              <a:rPr lang="en-US"/>
              <a:t>Click to edit Master title style</a:t>
            </a:r>
            <a:endParaRPr lang="en-US" dirty="0"/>
          </a:p>
        </p:txBody>
      </p:sp>
      <p:sp>
        <p:nvSpPr>
          <p:cNvPr id="22" name="Content Placeholder 3">
            <a:extLst>
              <a:ext uri="{FF2B5EF4-FFF2-40B4-BE49-F238E27FC236}">
                <a16:creationId xmlns:a16="http://schemas.microsoft.com/office/drawing/2014/main" id="{B39257BF-B2BD-F645-BABA-D134EF0D226B}"/>
              </a:ext>
            </a:extLst>
          </p:cNvPr>
          <p:cNvSpPr>
            <a:spLocks noGrp="1"/>
          </p:cNvSpPr>
          <p:nvPr>
            <p:ph sz="quarter" idx="14"/>
          </p:nvPr>
        </p:nvSpPr>
        <p:spPr>
          <a:xfrm>
            <a:off x="391236" y="1699146"/>
            <a:ext cx="4885937" cy="4085783"/>
          </a:xfrm>
          <a:prstGeom prst="rect">
            <a:avLst/>
          </a:prstGeom>
        </p:spPr>
        <p:txBody>
          <a:bodyPr>
            <a:normAutofit/>
          </a:bodyPr>
          <a:lstStyle>
            <a:lvl1pPr>
              <a:defRPr sz="2000">
                <a:solidFill>
                  <a:schemeClr val="bg1">
                    <a:lumMod val="75000"/>
                    <a:lumOff val="25000"/>
                  </a:schemeClr>
                </a:solidFill>
              </a:defRPr>
            </a:lvl1pPr>
            <a:lvl2pPr>
              <a:defRPr sz="1800">
                <a:solidFill>
                  <a:schemeClr val="bg1">
                    <a:lumMod val="75000"/>
                    <a:lumOff val="25000"/>
                  </a:schemeClr>
                </a:solidFill>
              </a:defRPr>
            </a:lvl2pPr>
            <a:lvl3pPr>
              <a:defRPr sz="1600">
                <a:solidFill>
                  <a:schemeClr val="bg1">
                    <a:lumMod val="75000"/>
                    <a:lumOff val="25000"/>
                  </a:schemeClr>
                </a:solidFill>
              </a:defRPr>
            </a:lvl3pPr>
            <a:lvl4pPr>
              <a:defRPr sz="1400">
                <a:solidFill>
                  <a:schemeClr val="bg1">
                    <a:lumMod val="75000"/>
                    <a:lumOff val="25000"/>
                  </a:schemeClr>
                </a:solidFill>
              </a:defRPr>
            </a:lvl4pPr>
            <a:lvl5pPr>
              <a:defRPr sz="1400">
                <a:solidFill>
                  <a:schemeClr val="bg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389454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Bulleted List &amp; Description">
    <p:bg>
      <p:bgPr>
        <a:solidFill>
          <a:schemeClr val="tx1"/>
        </a:solidFill>
        <a:effectLst/>
      </p:bgPr>
    </p:bg>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224D2590-BF05-0146-BD80-3091FEDD6A64}"/>
              </a:ext>
            </a:extLst>
          </p:cNvPr>
          <p:cNvSpPr>
            <a:spLocks noGrp="1"/>
          </p:cNvSpPr>
          <p:nvPr>
            <p:ph type="body" sz="quarter" idx="10"/>
          </p:nvPr>
        </p:nvSpPr>
        <p:spPr>
          <a:xfrm>
            <a:off x="391237" y="1695268"/>
            <a:ext cx="11409528" cy="4062802"/>
          </a:xfrm>
        </p:spPr>
        <p:txBody>
          <a:bodyPr>
            <a:normAutofit/>
          </a:bodyPr>
          <a:lstStyle>
            <a:lvl1pPr marL="457200" marR="0" indent="-457200" algn="l" defTabSz="914400" rtl="0" eaLnBrk="1" fontAlgn="auto" latinLnBrk="0" hangingPunct="1">
              <a:lnSpc>
                <a:spcPct val="90000"/>
              </a:lnSpc>
              <a:spcBef>
                <a:spcPts val="1000"/>
              </a:spcBef>
              <a:spcAft>
                <a:spcPts val="0"/>
              </a:spcAft>
              <a:buClr>
                <a:schemeClr val="tx1">
                  <a:lumMod val="85000"/>
                </a:schemeClr>
              </a:buClr>
              <a:buSzTx/>
              <a:buFont typeface="Arial" panose="020B0604020202020204" pitchFamily="34" charset="0"/>
              <a:buChar char="•"/>
              <a:tabLst/>
              <a:defRPr sz="1800">
                <a:solidFill>
                  <a:schemeClr val="bg1">
                    <a:lumMod val="75000"/>
                    <a:lumOff val="25000"/>
                  </a:schemeClr>
                </a:solidFill>
              </a:defRPr>
            </a:lvl1pPr>
            <a:lvl2pPr marL="800100" indent="-342900">
              <a:buFont typeface="Arial" panose="020B0604020202020204" pitchFamily="34" charset="0"/>
              <a:buChar char="•"/>
              <a:defRPr/>
            </a:lvl2pPr>
            <a:lvl3pPr marL="1257300" indent="-342900">
              <a:buFont typeface="Arial" panose="020B0604020202020204" pitchFamily="34" charset="0"/>
              <a:buChar char="•"/>
              <a:defRPr/>
            </a:lvl3pPr>
            <a:lvl4pPr marL="1657350" indent="-285750">
              <a:buFont typeface="Arial" panose="020B0604020202020204" pitchFamily="34" charset="0"/>
              <a:buChar char="•"/>
              <a:defRPr/>
            </a:lvl4pPr>
            <a:lvl5pPr marL="2114550" indent="-285750">
              <a:buFont typeface="Arial" panose="020B0604020202020204" pitchFamily="34" charset="0"/>
              <a:buChar cha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3">
            <a:extLst>
              <a:ext uri="{FF2B5EF4-FFF2-40B4-BE49-F238E27FC236}">
                <a16:creationId xmlns:a16="http://schemas.microsoft.com/office/drawing/2014/main" id="{177BDB90-1E59-074D-9825-03BCAD17A2E7}"/>
              </a:ext>
            </a:extLst>
          </p:cNvPr>
          <p:cNvSpPr>
            <a:spLocks noGrp="1"/>
          </p:cNvSpPr>
          <p:nvPr>
            <p:ph type="title" hasCustomPrompt="1"/>
          </p:nvPr>
        </p:nvSpPr>
        <p:spPr>
          <a:xfrm>
            <a:off x="391236" y="447260"/>
            <a:ext cx="11409528" cy="1041171"/>
          </a:xfrm>
          <a:prstGeom prst="rect">
            <a:avLst/>
          </a:prstGeom>
        </p:spPr>
        <p:txBody>
          <a:bodyPr>
            <a:normAutofit/>
          </a:bodyPr>
          <a:lstStyle>
            <a:lvl1pPr>
              <a:defRPr sz="4000" b="1" cap="all" baseline="0">
                <a:solidFill>
                  <a:schemeClr val="bg1"/>
                </a:solidFill>
              </a:defRPr>
            </a:lvl1pPr>
          </a:lstStyle>
          <a:p>
            <a:r>
              <a:rPr lang="en-US" dirty="0"/>
              <a:t>Click to edit title</a:t>
            </a:r>
          </a:p>
        </p:txBody>
      </p:sp>
    </p:spTree>
    <p:extLst>
      <p:ext uri="{BB962C8B-B14F-4D97-AF65-F5344CB8AC3E}">
        <p14:creationId xmlns:p14="http://schemas.microsoft.com/office/powerpoint/2010/main" val="11609498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GPU Open Logo">
    <p:bg>
      <p:bgPr>
        <a:solidFill>
          <a:schemeClr val="tx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8C0FEF2-B753-4B9F-870A-B7F2531D5918}"/>
              </a:ext>
            </a:extLst>
          </p:cNvPr>
          <p:cNvGrpSpPr/>
          <p:nvPr userDrawn="1"/>
        </p:nvGrpSpPr>
        <p:grpSpPr>
          <a:xfrm>
            <a:off x="0" y="7398"/>
            <a:ext cx="12192000" cy="4935296"/>
            <a:chOff x="0" y="-1"/>
            <a:chExt cx="12192000" cy="4935296"/>
          </a:xfrm>
        </p:grpSpPr>
        <p:sp>
          <p:nvSpPr>
            <p:cNvPr id="16" name="Rectangle 15">
              <a:extLst>
                <a:ext uri="{FF2B5EF4-FFF2-40B4-BE49-F238E27FC236}">
                  <a16:creationId xmlns:a16="http://schemas.microsoft.com/office/drawing/2014/main" id="{17DE626B-9F54-40F4-B8B1-E6D3DEC560D6}"/>
                </a:ext>
              </a:extLst>
            </p:cNvPr>
            <p:cNvSpPr/>
            <p:nvPr userDrawn="1"/>
          </p:nvSpPr>
          <p:spPr>
            <a:xfrm>
              <a:off x="0" y="0"/>
              <a:ext cx="12192000" cy="4935295"/>
            </a:xfrm>
            <a:prstGeom prst="rect">
              <a:avLst/>
            </a:prstGeom>
            <a:solidFill>
              <a:srgbClr val="EC00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40BC7A66-C4AA-449A-A2A6-DD55E5F61BE0}"/>
                </a:ext>
              </a:extLst>
            </p:cNvPr>
            <p:cNvSpPr/>
            <p:nvPr userDrawn="1"/>
          </p:nvSpPr>
          <p:spPr>
            <a:xfrm>
              <a:off x="0" y="-1"/>
              <a:ext cx="12192000" cy="4817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6" name="Picture 5" descr="A picture containing drawing, plate&#10;&#10;Description automatically generated">
            <a:extLst>
              <a:ext uri="{FF2B5EF4-FFF2-40B4-BE49-F238E27FC236}">
                <a16:creationId xmlns:a16="http://schemas.microsoft.com/office/drawing/2014/main" id="{161967F2-27F3-4C5E-AE4B-611401AD9BCC}"/>
              </a:ext>
            </a:extLst>
          </p:cNvPr>
          <p:cNvPicPr>
            <a:picLocks noChangeAspect="1"/>
          </p:cNvPicPr>
          <p:nvPr userDrawn="1"/>
        </p:nvPicPr>
        <p:blipFill>
          <a:blip r:embed="rId2"/>
          <a:stretch>
            <a:fillRect/>
          </a:stretch>
        </p:blipFill>
        <p:spPr>
          <a:xfrm>
            <a:off x="3345473" y="1850723"/>
            <a:ext cx="5525318" cy="1578277"/>
          </a:xfrm>
          <a:prstGeom prst="rect">
            <a:avLst/>
          </a:prstGeom>
        </p:spPr>
      </p:pic>
      <p:grpSp>
        <p:nvGrpSpPr>
          <p:cNvPr id="145" name="Group 144">
            <a:extLst>
              <a:ext uri="{FF2B5EF4-FFF2-40B4-BE49-F238E27FC236}">
                <a16:creationId xmlns:a16="http://schemas.microsoft.com/office/drawing/2014/main" id="{FD35F05D-F8B1-4771-A87F-2B72675CB80B}"/>
              </a:ext>
            </a:extLst>
          </p:cNvPr>
          <p:cNvGrpSpPr/>
          <p:nvPr userDrawn="1"/>
        </p:nvGrpSpPr>
        <p:grpSpPr>
          <a:xfrm>
            <a:off x="1371755" y="5603916"/>
            <a:ext cx="1312724" cy="817400"/>
            <a:chOff x="53340" y="29405"/>
            <a:chExt cx="2217420" cy="1303019"/>
          </a:xfrm>
        </p:grpSpPr>
        <p:sp>
          <p:nvSpPr>
            <p:cNvPr id="146" name="Rectangle 145">
              <a:extLst>
                <a:ext uri="{FF2B5EF4-FFF2-40B4-BE49-F238E27FC236}">
                  <a16:creationId xmlns:a16="http://schemas.microsoft.com/office/drawing/2014/main" id="{FC68C7AF-AC09-40DF-A948-837B83AB4293}"/>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47" name="Picture 146">
              <a:extLst>
                <a:ext uri="{FF2B5EF4-FFF2-40B4-BE49-F238E27FC236}">
                  <a16:creationId xmlns:a16="http://schemas.microsoft.com/office/drawing/2014/main" id="{B50D7565-0CE4-40A9-9775-4D1E0425CC22}"/>
                </a:ext>
              </a:extLst>
            </p:cNvPr>
            <p:cNvPicPr>
              <a:picLocks noChangeAspect="1"/>
            </p:cNvPicPr>
            <p:nvPr/>
          </p:nvPicPr>
          <p:blipFill rotWithShape="1">
            <a:blip r:embed="rId3"/>
            <a:srcRect b="-2325"/>
            <a:stretch/>
          </p:blipFill>
          <p:spPr>
            <a:xfrm>
              <a:off x="437594" y="124008"/>
              <a:ext cx="1380331" cy="1149319"/>
            </a:xfrm>
            <a:prstGeom prst="rect">
              <a:avLst/>
            </a:prstGeom>
          </p:spPr>
        </p:pic>
      </p:grpSp>
      <p:grpSp>
        <p:nvGrpSpPr>
          <p:cNvPr id="148" name="Group 147">
            <a:extLst>
              <a:ext uri="{FF2B5EF4-FFF2-40B4-BE49-F238E27FC236}">
                <a16:creationId xmlns:a16="http://schemas.microsoft.com/office/drawing/2014/main" id="{61C2A8E1-2FDC-4FC3-8B19-C17BAC23B408}"/>
              </a:ext>
            </a:extLst>
          </p:cNvPr>
          <p:cNvGrpSpPr/>
          <p:nvPr userDrawn="1"/>
        </p:nvGrpSpPr>
        <p:grpSpPr>
          <a:xfrm>
            <a:off x="3867907" y="5405024"/>
            <a:ext cx="1959521" cy="1194770"/>
            <a:chOff x="76689" y="5554981"/>
            <a:chExt cx="2217420" cy="1303019"/>
          </a:xfrm>
        </p:grpSpPr>
        <p:sp>
          <p:nvSpPr>
            <p:cNvPr id="149" name="Rectangle 148">
              <a:extLst>
                <a:ext uri="{FF2B5EF4-FFF2-40B4-BE49-F238E27FC236}">
                  <a16:creationId xmlns:a16="http://schemas.microsoft.com/office/drawing/2014/main" id="{4958428A-1932-4798-8C25-157B5747AF70}"/>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50" name="Picture 149" descr="AMD-Radeon.png">
              <a:extLst>
                <a:ext uri="{FF2B5EF4-FFF2-40B4-BE49-F238E27FC236}">
                  <a16:creationId xmlns:a16="http://schemas.microsoft.com/office/drawing/2014/main" id="{A3352E98-867C-4693-9163-DD1FA3371A1B}"/>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151" name="Group 150">
            <a:extLst>
              <a:ext uri="{FF2B5EF4-FFF2-40B4-BE49-F238E27FC236}">
                <a16:creationId xmlns:a16="http://schemas.microsoft.com/office/drawing/2014/main" id="{1065FC62-D90E-4658-8FD5-B8BA99D1F79C}"/>
              </a:ext>
            </a:extLst>
          </p:cNvPr>
          <p:cNvGrpSpPr/>
          <p:nvPr userDrawn="1"/>
        </p:nvGrpSpPr>
        <p:grpSpPr>
          <a:xfrm>
            <a:off x="6921958" y="5611798"/>
            <a:ext cx="1312724" cy="817400"/>
            <a:chOff x="76689" y="4170078"/>
            <a:chExt cx="2217420" cy="1303019"/>
          </a:xfrm>
        </p:grpSpPr>
        <p:sp>
          <p:nvSpPr>
            <p:cNvPr id="152" name="Rectangle 151">
              <a:extLst>
                <a:ext uri="{FF2B5EF4-FFF2-40B4-BE49-F238E27FC236}">
                  <a16:creationId xmlns:a16="http://schemas.microsoft.com/office/drawing/2014/main" id="{9425B971-9BB8-4DF9-AC10-F08872E86628}"/>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53" name="Picture 152">
              <a:extLst>
                <a:ext uri="{FF2B5EF4-FFF2-40B4-BE49-F238E27FC236}">
                  <a16:creationId xmlns:a16="http://schemas.microsoft.com/office/drawing/2014/main" id="{D3A5BC54-917C-49D0-A983-2E4EE40E8D81}"/>
                </a:ext>
              </a:extLst>
            </p:cNvPr>
            <p:cNvPicPr>
              <a:picLocks noChangeAspect="1"/>
            </p:cNvPicPr>
            <p:nvPr userDrawn="1"/>
          </p:nvPicPr>
          <p:blipFill rotWithShape="1">
            <a:blip r:embed="rId5"/>
            <a:srcRect b="23374"/>
            <a:stretch/>
          </p:blipFill>
          <p:spPr>
            <a:xfrm>
              <a:off x="290131" y="4256985"/>
              <a:ext cx="1743837" cy="1129203"/>
            </a:xfrm>
            <a:prstGeom prst="rect">
              <a:avLst/>
            </a:prstGeom>
          </p:spPr>
        </p:pic>
      </p:grpSp>
      <p:grpSp>
        <p:nvGrpSpPr>
          <p:cNvPr id="21" name="Group 20">
            <a:extLst>
              <a:ext uri="{FF2B5EF4-FFF2-40B4-BE49-F238E27FC236}">
                <a16:creationId xmlns:a16="http://schemas.microsoft.com/office/drawing/2014/main" id="{61C72A8E-4FC8-4837-8DBC-133FFC23EE6E}"/>
              </a:ext>
            </a:extLst>
          </p:cNvPr>
          <p:cNvGrpSpPr/>
          <p:nvPr userDrawn="1"/>
        </p:nvGrpSpPr>
        <p:grpSpPr>
          <a:xfrm>
            <a:off x="9507521" y="5588935"/>
            <a:ext cx="1312724" cy="817400"/>
            <a:chOff x="-624840" y="2767324"/>
            <a:chExt cx="2217420" cy="1303019"/>
          </a:xfrm>
        </p:grpSpPr>
        <p:sp>
          <p:nvSpPr>
            <p:cNvPr id="22" name="Rectangle 21">
              <a:extLst>
                <a:ext uri="{FF2B5EF4-FFF2-40B4-BE49-F238E27FC236}">
                  <a16:creationId xmlns:a16="http://schemas.microsoft.com/office/drawing/2014/main" id="{B95782FD-ADBE-4437-A70F-18BBD8D17957}"/>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3" name="Picture 22">
              <a:extLst>
                <a:ext uri="{FF2B5EF4-FFF2-40B4-BE49-F238E27FC236}">
                  <a16:creationId xmlns:a16="http://schemas.microsoft.com/office/drawing/2014/main" id="{11146105-D878-4B43-8688-9A8EF746C8E4}"/>
                </a:ext>
              </a:extLst>
            </p:cNvPr>
            <p:cNvPicPr>
              <a:picLocks noChangeAspect="1"/>
            </p:cNvPicPr>
            <p:nvPr userDrawn="1"/>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spTree>
    <p:extLst>
      <p:ext uri="{BB962C8B-B14F-4D97-AF65-F5344CB8AC3E}">
        <p14:creationId xmlns:p14="http://schemas.microsoft.com/office/powerpoint/2010/main" val="20239057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GPU Open Logo">
    <p:bg>
      <p:bgPr>
        <a:solidFill>
          <a:schemeClr val="tx1"/>
        </a:solidFill>
        <a:effectLst/>
      </p:bgPr>
    </p:bg>
    <p:spTree>
      <p:nvGrpSpPr>
        <p:cNvPr id="1" name=""/>
        <p:cNvGrpSpPr/>
        <p:nvPr/>
      </p:nvGrpSpPr>
      <p:grpSpPr>
        <a:xfrm>
          <a:off x="0" y="0"/>
          <a:ext cx="0" cy="0"/>
          <a:chOff x="0" y="0"/>
          <a:chExt cx="0" cy="0"/>
        </a:xfrm>
      </p:grpSpPr>
      <p:sp>
        <p:nvSpPr>
          <p:cNvPr id="19" name="Slide Number Placeholder 2">
            <a:extLst>
              <a:ext uri="{FF2B5EF4-FFF2-40B4-BE49-F238E27FC236}">
                <a16:creationId xmlns:a16="http://schemas.microsoft.com/office/drawing/2014/main" id="{8263821F-9513-B445-AC67-5F617D4B0E54}"/>
              </a:ext>
            </a:extLst>
          </p:cNvPr>
          <p:cNvSpPr>
            <a:spLocks noGrp="1"/>
          </p:cNvSpPr>
          <p:nvPr>
            <p:ph type="sldNum" sz="quarter" idx="11"/>
          </p:nvPr>
        </p:nvSpPr>
        <p:spPr>
          <a:xfrm>
            <a:off x="0" y="0"/>
            <a:ext cx="0" cy="0"/>
          </a:xfrm>
        </p:spPr>
        <p:txBody>
          <a:bodyPr/>
          <a:lstStyle/>
          <a:p>
            <a:fld id="{959A88F6-A667-2F47-A1AA-6AA2965AA51F}" type="slidenum">
              <a:rPr lang="en-US" smtClean="0"/>
              <a:pPr/>
              <a:t>‹#›</a:t>
            </a:fld>
            <a:endParaRPr lang="en-US" dirty="0"/>
          </a:p>
        </p:txBody>
      </p:sp>
      <p:grpSp>
        <p:nvGrpSpPr>
          <p:cNvPr id="18" name="Group 17">
            <a:extLst>
              <a:ext uri="{FF2B5EF4-FFF2-40B4-BE49-F238E27FC236}">
                <a16:creationId xmlns:a16="http://schemas.microsoft.com/office/drawing/2014/main" id="{04C41BF6-89A8-429C-98B0-F1A5ACFD49AE}"/>
              </a:ext>
            </a:extLst>
          </p:cNvPr>
          <p:cNvGrpSpPr/>
          <p:nvPr userDrawn="1"/>
        </p:nvGrpSpPr>
        <p:grpSpPr>
          <a:xfrm>
            <a:off x="1371755" y="4732874"/>
            <a:ext cx="1312724" cy="817400"/>
            <a:chOff x="53340" y="29405"/>
            <a:chExt cx="2217420" cy="1303019"/>
          </a:xfrm>
        </p:grpSpPr>
        <p:sp>
          <p:nvSpPr>
            <p:cNvPr id="20" name="Rectangle 19">
              <a:extLst>
                <a:ext uri="{FF2B5EF4-FFF2-40B4-BE49-F238E27FC236}">
                  <a16:creationId xmlns:a16="http://schemas.microsoft.com/office/drawing/2014/main" id="{200F8356-272D-43C9-84FD-2329471A7A29}"/>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1" name="Picture 20">
              <a:extLst>
                <a:ext uri="{FF2B5EF4-FFF2-40B4-BE49-F238E27FC236}">
                  <a16:creationId xmlns:a16="http://schemas.microsoft.com/office/drawing/2014/main" id="{D72C30F5-313E-49B0-9284-425D1E20481C}"/>
                </a:ext>
              </a:extLst>
            </p:cNvPr>
            <p:cNvPicPr>
              <a:picLocks noChangeAspect="1"/>
            </p:cNvPicPr>
            <p:nvPr/>
          </p:nvPicPr>
          <p:blipFill rotWithShape="1">
            <a:blip r:embed="rId2"/>
            <a:srcRect b="-2325"/>
            <a:stretch/>
          </p:blipFill>
          <p:spPr>
            <a:xfrm>
              <a:off x="437593" y="124009"/>
              <a:ext cx="1380331" cy="1149319"/>
            </a:xfrm>
            <a:prstGeom prst="rect">
              <a:avLst/>
            </a:prstGeom>
          </p:spPr>
        </p:pic>
      </p:grpSp>
      <p:grpSp>
        <p:nvGrpSpPr>
          <p:cNvPr id="34" name="Group 33">
            <a:extLst>
              <a:ext uri="{FF2B5EF4-FFF2-40B4-BE49-F238E27FC236}">
                <a16:creationId xmlns:a16="http://schemas.microsoft.com/office/drawing/2014/main" id="{0E39053E-2C6F-46D3-9184-E7BB6053AAE8}"/>
              </a:ext>
            </a:extLst>
          </p:cNvPr>
          <p:cNvGrpSpPr/>
          <p:nvPr userDrawn="1"/>
        </p:nvGrpSpPr>
        <p:grpSpPr>
          <a:xfrm>
            <a:off x="3867907" y="4533982"/>
            <a:ext cx="1959521" cy="1194770"/>
            <a:chOff x="76689" y="5554981"/>
            <a:chExt cx="2217420" cy="1303019"/>
          </a:xfrm>
        </p:grpSpPr>
        <p:sp>
          <p:nvSpPr>
            <p:cNvPr id="35" name="Rectangle 34">
              <a:extLst>
                <a:ext uri="{FF2B5EF4-FFF2-40B4-BE49-F238E27FC236}">
                  <a16:creationId xmlns:a16="http://schemas.microsoft.com/office/drawing/2014/main" id="{875A48A5-F942-49E9-B425-5CA2C15E5188}"/>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36" name="Picture 35" descr="AMD-Radeon.png">
              <a:extLst>
                <a:ext uri="{FF2B5EF4-FFF2-40B4-BE49-F238E27FC236}">
                  <a16:creationId xmlns:a16="http://schemas.microsoft.com/office/drawing/2014/main" id="{7A86DA24-503B-47A1-AA30-887DF5F60EB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37" name="Group 36">
            <a:extLst>
              <a:ext uri="{FF2B5EF4-FFF2-40B4-BE49-F238E27FC236}">
                <a16:creationId xmlns:a16="http://schemas.microsoft.com/office/drawing/2014/main" id="{06F92640-B099-442F-9666-466C27AF9C65}"/>
              </a:ext>
            </a:extLst>
          </p:cNvPr>
          <p:cNvGrpSpPr/>
          <p:nvPr userDrawn="1"/>
        </p:nvGrpSpPr>
        <p:grpSpPr>
          <a:xfrm>
            <a:off x="6921958" y="4740756"/>
            <a:ext cx="1312724" cy="817400"/>
            <a:chOff x="76689" y="4170078"/>
            <a:chExt cx="2217420" cy="1303019"/>
          </a:xfrm>
        </p:grpSpPr>
        <p:sp>
          <p:nvSpPr>
            <p:cNvPr id="38" name="Rectangle 37">
              <a:extLst>
                <a:ext uri="{FF2B5EF4-FFF2-40B4-BE49-F238E27FC236}">
                  <a16:creationId xmlns:a16="http://schemas.microsoft.com/office/drawing/2014/main" id="{4ED4B57F-AB20-4F24-9E64-76701B359FBC}"/>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39" name="Picture 38">
              <a:extLst>
                <a:ext uri="{FF2B5EF4-FFF2-40B4-BE49-F238E27FC236}">
                  <a16:creationId xmlns:a16="http://schemas.microsoft.com/office/drawing/2014/main" id="{6E235082-EB4A-4AE2-B182-14762B13688D}"/>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nvGrpSpPr>
          <p:cNvPr id="40" name="Group 39">
            <a:extLst>
              <a:ext uri="{FF2B5EF4-FFF2-40B4-BE49-F238E27FC236}">
                <a16:creationId xmlns:a16="http://schemas.microsoft.com/office/drawing/2014/main" id="{16580318-B5EE-413C-9BDC-55D5A851F224}"/>
              </a:ext>
            </a:extLst>
          </p:cNvPr>
          <p:cNvGrpSpPr/>
          <p:nvPr userDrawn="1"/>
        </p:nvGrpSpPr>
        <p:grpSpPr>
          <a:xfrm>
            <a:off x="9507521" y="4717893"/>
            <a:ext cx="1312724" cy="817400"/>
            <a:chOff x="-624840" y="2767324"/>
            <a:chExt cx="2217420" cy="1303019"/>
          </a:xfrm>
        </p:grpSpPr>
        <p:sp>
          <p:nvSpPr>
            <p:cNvPr id="41" name="Rectangle 40">
              <a:extLst>
                <a:ext uri="{FF2B5EF4-FFF2-40B4-BE49-F238E27FC236}">
                  <a16:creationId xmlns:a16="http://schemas.microsoft.com/office/drawing/2014/main" id="{D7613013-2D32-4987-A5B9-9B93FF236995}"/>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42" name="Picture 41">
              <a:extLst>
                <a:ext uri="{FF2B5EF4-FFF2-40B4-BE49-F238E27FC236}">
                  <a16:creationId xmlns:a16="http://schemas.microsoft.com/office/drawing/2014/main" id="{45B16D48-65C2-44C9-ADF1-5BED154C4448}"/>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pic>
        <p:nvPicPr>
          <p:cNvPr id="3" name="Picture 2" descr="A picture containing drawing, clock&#10;&#10;Description automatically generated">
            <a:extLst>
              <a:ext uri="{FF2B5EF4-FFF2-40B4-BE49-F238E27FC236}">
                <a16:creationId xmlns:a16="http://schemas.microsoft.com/office/drawing/2014/main" id="{963FF2D6-E712-42F8-823F-30890A74A757}"/>
              </a:ext>
            </a:extLst>
          </p:cNvPr>
          <p:cNvPicPr>
            <a:picLocks noChangeAspect="1"/>
          </p:cNvPicPr>
          <p:nvPr userDrawn="1"/>
        </p:nvPicPr>
        <p:blipFill>
          <a:blip r:embed="rId7"/>
          <a:stretch>
            <a:fillRect/>
          </a:stretch>
        </p:blipFill>
        <p:spPr>
          <a:xfrm>
            <a:off x="3121269" y="1845860"/>
            <a:ext cx="5949462" cy="1699431"/>
          </a:xfrm>
          <a:prstGeom prst="rect">
            <a:avLst/>
          </a:prstGeom>
        </p:spPr>
      </p:pic>
    </p:spTree>
    <p:extLst>
      <p:ext uri="{BB962C8B-B14F-4D97-AF65-F5344CB8AC3E}">
        <p14:creationId xmlns:p14="http://schemas.microsoft.com/office/powerpoint/2010/main" val="1416571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Let's Build">
    <p:bg>
      <p:bgPr>
        <a:solidFill>
          <a:schemeClr val="tx1"/>
        </a:solidFill>
        <a:effectLst/>
      </p:bgPr>
    </p:bg>
    <p:spTree>
      <p:nvGrpSpPr>
        <p:cNvPr id="1" name=""/>
        <p:cNvGrpSpPr/>
        <p:nvPr/>
      </p:nvGrpSpPr>
      <p:grpSpPr>
        <a:xfrm>
          <a:off x="0" y="0"/>
          <a:ext cx="0" cy="0"/>
          <a:chOff x="0" y="0"/>
          <a:chExt cx="0" cy="0"/>
        </a:xfrm>
      </p:grpSpPr>
      <p:sp>
        <p:nvSpPr>
          <p:cNvPr id="19" name="Slide Number Placeholder 2">
            <a:extLst>
              <a:ext uri="{FF2B5EF4-FFF2-40B4-BE49-F238E27FC236}">
                <a16:creationId xmlns:a16="http://schemas.microsoft.com/office/drawing/2014/main" id="{8263821F-9513-B445-AC67-5F617D4B0E54}"/>
              </a:ext>
            </a:extLst>
          </p:cNvPr>
          <p:cNvSpPr>
            <a:spLocks noGrp="1"/>
          </p:cNvSpPr>
          <p:nvPr>
            <p:ph type="sldNum" sz="quarter" idx="11"/>
          </p:nvPr>
        </p:nvSpPr>
        <p:spPr>
          <a:xfrm>
            <a:off x="0" y="0"/>
            <a:ext cx="0" cy="0"/>
          </a:xfrm>
        </p:spPr>
        <p:txBody>
          <a:bodyPr/>
          <a:lstStyle/>
          <a:p>
            <a:fld id="{959A88F6-A667-2F47-A1AA-6AA2965AA51F}" type="slidenum">
              <a:rPr lang="en-US" smtClean="0"/>
              <a:pPr/>
              <a:t>‹#›</a:t>
            </a:fld>
            <a:endParaRPr lang="en-US" dirty="0"/>
          </a:p>
        </p:txBody>
      </p:sp>
      <p:sp>
        <p:nvSpPr>
          <p:cNvPr id="37" name="TextBox 36">
            <a:extLst>
              <a:ext uri="{FF2B5EF4-FFF2-40B4-BE49-F238E27FC236}">
                <a16:creationId xmlns:a16="http://schemas.microsoft.com/office/drawing/2014/main" id="{13C7D07A-F0D5-49E7-A5FA-147CA35AAAFC}"/>
              </a:ext>
            </a:extLst>
          </p:cNvPr>
          <p:cNvSpPr txBox="1"/>
          <p:nvPr userDrawn="1"/>
        </p:nvSpPr>
        <p:spPr>
          <a:xfrm>
            <a:off x="4239079" y="3123369"/>
            <a:ext cx="1478482" cy="461665"/>
          </a:xfrm>
          <a:prstGeom prst="rect">
            <a:avLst/>
          </a:prstGeom>
          <a:noFill/>
        </p:spPr>
        <p:txBody>
          <a:bodyPr wrap="none" rtlCol="0">
            <a:spAutoFit/>
          </a:bodyPr>
          <a:lstStyle/>
          <a:p>
            <a:r>
              <a:rPr lang="en-GB" sz="2400" dirty="0">
                <a:solidFill>
                  <a:srgbClr val="636466"/>
                </a:solidFill>
                <a:latin typeface="Klavika Light" panose="020B0506040000020004" pitchFamily="34" charset="0"/>
                <a:cs typeface="Segoe UI" panose="020B0502040204020203" pitchFamily="34" charset="0"/>
              </a:rPr>
              <a:t>Let’s build</a:t>
            </a:r>
          </a:p>
        </p:txBody>
      </p:sp>
      <p:sp>
        <p:nvSpPr>
          <p:cNvPr id="38" name="TextBox 37">
            <a:extLst>
              <a:ext uri="{FF2B5EF4-FFF2-40B4-BE49-F238E27FC236}">
                <a16:creationId xmlns:a16="http://schemas.microsoft.com/office/drawing/2014/main" id="{F7429677-D650-499B-92D8-818A3B3BC511}"/>
              </a:ext>
            </a:extLst>
          </p:cNvPr>
          <p:cNvSpPr txBox="1"/>
          <p:nvPr userDrawn="1"/>
        </p:nvSpPr>
        <p:spPr>
          <a:xfrm>
            <a:off x="5577861" y="3123371"/>
            <a:ext cx="1521507" cy="461665"/>
          </a:xfrm>
          <a:prstGeom prst="rect">
            <a:avLst/>
          </a:prstGeom>
          <a:noFill/>
        </p:spPr>
        <p:txBody>
          <a:bodyPr wrap="none" rtlCol="0">
            <a:spAutoFit/>
          </a:bodyPr>
          <a:lstStyle/>
          <a:p>
            <a:r>
              <a:rPr lang="en-GB" sz="2400" dirty="0">
                <a:solidFill>
                  <a:srgbClr val="636466"/>
                </a:solidFill>
                <a:latin typeface="Klavika Light" panose="020B0506040000020004" pitchFamily="34" charset="0"/>
                <a:cs typeface="Segoe UI" panose="020B0502040204020203" pitchFamily="34" charset="0"/>
              </a:rPr>
              <a:t>everything</a:t>
            </a:r>
          </a:p>
        </p:txBody>
      </p:sp>
      <p:sp>
        <p:nvSpPr>
          <p:cNvPr id="39" name="TextBox 38">
            <a:extLst>
              <a:ext uri="{FF2B5EF4-FFF2-40B4-BE49-F238E27FC236}">
                <a16:creationId xmlns:a16="http://schemas.microsoft.com/office/drawing/2014/main" id="{9E370EBB-B8D6-4665-B1B4-A2B7066F4149}"/>
              </a:ext>
            </a:extLst>
          </p:cNvPr>
          <p:cNvSpPr txBox="1"/>
          <p:nvPr userDrawn="1"/>
        </p:nvSpPr>
        <p:spPr>
          <a:xfrm>
            <a:off x="5577861" y="3467409"/>
            <a:ext cx="1271502" cy="461665"/>
          </a:xfrm>
          <a:prstGeom prst="rect">
            <a:avLst/>
          </a:prstGeom>
          <a:noFill/>
        </p:spPr>
        <p:txBody>
          <a:bodyPr wrap="none" rtlCol="0">
            <a:spAutoFit/>
          </a:bodyPr>
          <a:lstStyle/>
          <a:p>
            <a:r>
              <a:rPr lang="en-GB" sz="2400" dirty="0">
                <a:solidFill>
                  <a:prstClr val="white">
                    <a:lumMod val="85000"/>
                  </a:prstClr>
                </a:solidFill>
                <a:latin typeface="Klavika Light" panose="020B0506040000020004" pitchFamily="34" charset="0"/>
                <a:cs typeface="Segoe UI" panose="020B0502040204020203" pitchFamily="34" charset="0"/>
              </a:rPr>
              <a:t>graphics</a:t>
            </a:r>
          </a:p>
        </p:txBody>
      </p:sp>
      <p:sp>
        <p:nvSpPr>
          <p:cNvPr id="40" name="TextBox 39">
            <a:extLst>
              <a:ext uri="{FF2B5EF4-FFF2-40B4-BE49-F238E27FC236}">
                <a16:creationId xmlns:a16="http://schemas.microsoft.com/office/drawing/2014/main" id="{A154ACA6-08B0-4938-A142-E56B48D00DAB}"/>
              </a:ext>
            </a:extLst>
          </p:cNvPr>
          <p:cNvSpPr txBox="1"/>
          <p:nvPr userDrawn="1"/>
        </p:nvSpPr>
        <p:spPr>
          <a:xfrm>
            <a:off x="5577861" y="4155485"/>
            <a:ext cx="1321900" cy="461665"/>
          </a:xfrm>
          <a:prstGeom prst="rect">
            <a:avLst/>
          </a:prstGeom>
          <a:noFill/>
        </p:spPr>
        <p:txBody>
          <a:bodyPr wrap="none" rtlCol="0">
            <a:spAutoFit/>
          </a:bodyPr>
          <a:lstStyle/>
          <a:p>
            <a:r>
              <a:rPr lang="en-GB" sz="2400" dirty="0">
                <a:solidFill>
                  <a:prstClr val="white">
                    <a:lumMod val="95000"/>
                  </a:prstClr>
                </a:solidFill>
                <a:latin typeface="Klavika Light" panose="020B0506040000020004" pitchFamily="34" charset="0"/>
                <a:cs typeface="Segoe UI" panose="020B0502040204020203" pitchFamily="34" charset="0"/>
              </a:rPr>
              <a:t>compute</a:t>
            </a:r>
          </a:p>
        </p:txBody>
      </p:sp>
      <p:sp>
        <p:nvSpPr>
          <p:cNvPr id="41" name="TextBox 40">
            <a:extLst>
              <a:ext uri="{FF2B5EF4-FFF2-40B4-BE49-F238E27FC236}">
                <a16:creationId xmlns:a16="http://schemas.microsoft.com/office/drawing/2014/main" id="{FAB0D880-AD6D-498D-BC81-81E4415DC943}"/>
              </a:ext>
            </a:extLst>
          </p:cNvPr>
          <p:cNvSpPr txBox="1"/>
          <p:nvPr userDrawn="1"/>
        </p:nvSpPr>
        <p:spPr>
          <a:xfrm>
            <a:off x="5577861" y="2779333"/>
            <a:ext cx="1444563" cy="461665"/>
          </a:xfrm>
          <a:prstGeom prst="rect">
            <a:avLst/>
          </a:prstGeom>
          <a:noFill/>
        </p:spPr>
        <p:txBody>
          <a:bodyPr wrap="none" rtlCol="0">
            <a:spAutoFit/>
          </a:bodyPr>
          <a:lstStyle/>
          <a:p>
            <a:r>
              <a:rPr lang="en-GB" sz="2400" dirty="0">
                <a:solidFill>
                  <a:prstClr val="white">
                    <a:lumMod val="85000"/>
                  </a:prstClr>
                </a:solidFill>
                <a:latin typeface="Klavika Light" panose="020B0506040000020004" pitchFamily="34" charset="0"/>
                <a:cs typeface="Segoe UI" panose="020B0502040204020203" pitchFamily="34" charset="0"/>
              </a:rPr>
              <a:t>FidelityFX</a:t>
            </a:r>
          </a:p>
        </p:txBody>
      </p:sp>
      <p:sp>
        <p:nvSpPr>
          <p:cNvPr id="42" name="TextBox 41">
            <a:extLst>
              <a:ext uri="{FF2B5EF4-FFF2-40B4-BE49-F238E27FC236}">
                <a16:creationId xmlns:a16="http://schemas.microsoft.com/office/drawing/2014/main" id="{9695402D-8FDB-4572-A12D-B198EA4D6C59}"/>
              </a:ext>
            </a:extLst>
          </p:cNvPr>
          <p:cNvSpPr txBox="1"/>
          <p:nvPr userDrawn="1"/>
        </p:nvSpPr>
        <p:spPr>
          <a:xfrm>
            <a:off x="5577861" y="2091257"/>
            <a:ext cx="1435971" cy="461665"/>
          </a:xfrm>
          <a:prstGeom prst="rect">
            <a:avLst/>
          </a:prstGeom>
          <a:noFill/>
        </p:spPr>
        <p:txBody>
          <a:bodyPr wrap="none" rtlCol="0">
            <a:spAutoFit/>
          </a:bodyPr>
          <a:lstStyle/>
          <a:p>
            <a:r>
              <a:rPr lang="en-GB" sz="2400" dirty="0">
                <a:solidFill>
                  <a:prstClr val="white">
                    <a:lumMod val="95000"/>
                  </a:prstClr>
                </a:solidFill>
                <a:latin typeface="Klavika Light" panose="020B0506040000020004" pitchFamily="34" charset="0"/>
                <a:cs typeface="Segoe UI" panose="020B0502040204020203" pitchFamily="34" charset="0"/>
              </a:rPr>
              <a:t>raytracing</a:t>
            </a:r>
          </a:p>
        </p:txBody>
      </p:sp>
      <p:sp>
        <p:nvSpPr>
          <p:cNvPr id="43" name="TextBox 42">
            <a:extLst>
              <a:ext uri="{FF2B5EF4-FFF2-40B4-BE49-F238E27FC236}">
                <a16:creationId xmlns:a16="http://schemas.microsoft.com/office/drawing/2014/main" id="{1760B939-16CC-4ECB-83A9-29C0D6A80244}"/>
              </a:ext>
            </a:extLst>
          </p:cNvPr>
          <p:cNvSpPr txBox="1"/>
          <p:nvPr userDrawn="1"/>
        </p:nvSpPr>
        <p:spPr>
          <a:xfrm>
            <a:off x="5577861" y="4843559"/>
            <a:ext cx="1194558" cy="461665"/>
          </a:xfrm>
          <a:prstGeom prst="rect">
            <a:avLst/>
          </a:prstGeom>
          <a:noFill/>
        </p:spPr>
        <p:txBody>
          <a:bodyPr wrap="none" rtlCol="0">
            <a:spAutoFit/>
          </a:bodyPr>
          <a:lstStyle/>
          <a:p>
            <a:r>
              <a:rPr lang="en-GB" sz="2400" dirty="0">
                <a:solidFill>
                  <a:srgbClr val="F7F7F7"/>
                </a:solidFill>
                <a:latin typeface="Klavika Light" panose="020B0506040000020004" pitchFamily="34" charset="0"/>
                <a:cs typeface="Segoe UI" panose="020B0502040204020203" pitchFamily="34" charset="0"/>
              </a:rPr>
              <a:t>shaders</a:t>
            </a:r>
          </a:p>
        </p:txBody>
      </p:sp>
      <p:sp>
        <p:nvSpPr>
          <p:cNvPr id="44" name="TextBox 43">
            <a:extLst>
              <a:ext uri="{FF2B5EF4-FFF2-40B4-BE49-F238E27FC236}">
                <a16:creationId xmlns:a16="http://schemas.microsoft.com/office/drawing/2014/main" id="{94B4F522-1E4D-436E-81D7-9AD73F70B10B}"/>
              </a:ext>
            </a:extLst>
          </p:cNvPr>
          <p:cNvSpPr txBox="1"/>
          <p:nvPr userDrawn="1"/>
        </p:nvSpPr>
        <p:spPr>
          <a:xfrm>
            <a:off x="5577861" y="1747219"/>
            <a:ext cx="974947" cy="461665"/>
          </a:xfrm>
          <a:prstGeom prst="rect">
            <a:avLst/>
          </a:prstGeom>
          <a:noFill/>
        </p:spPr>
        <p:txBody>
          <a:bodyPr wrap="none" rtlCol="0">
            <a:spAutoFit/>
          </a:bodyPr>
          <a:lstStyle/>
          <a:p>
            <a:r>
              <a:rPr lang="en-GB" sz="2400" dirty="0">
                <a:solidFill>
                  <a:prstClr val="white">
                    <a:lumMod val="95000"/>
                  </a:prstClr>
                </a:solidFill>
                <a:latin typeface="Klavika Light" panose="020B0506040000020004" pitchFamily="34" charset="0"/>
                <a:cs typeface="Segoe UI" panose="020B0502040204020203" pitchFamily="34" charset="0"/>
              </a:rPr>
              <a:t>better</a:t>
            </a:r>
          </a:p>
        </p:txBody>
      </p:sp>
      <p:sp>
        <p:nvSpPr>
          <p:cNvPr id="45" name="TextBox 44">
            <a:extLst>
              <a:ext uri="{FF2B5EF4-FFF2-40B4-BE49-F238E27FC236}">
                <a16:creationId xmlns:a16="http://schemas.microsoft.com/office/drawing/2014/main" id="{FFB928F8-B6D0-4A60-9EF0-025515591F82}"/>
              </a:ext>
            </a:extLst>
          </p:cNvPr>
          <p:cNvSpPr txBox="1"/>
          <p:nvPr userDrawn="1"/>
        </p:nvSpPr>
        <p:spPr>
          <a:xfrm>
            <a:off x="5577861" y="2435295"/>
            <a:ext cx="1837491" cy="461665"/>
          </a:xfrm>
          <a:prstGeom prst="rect">
            <a:avLst/>
          </a:prstGeom>
          <a:noFill/>
        </p:spPr>
        <p:txBody>
          <a:bodyPr wrap="none" rtlCol="0">
            <a:spAutoFit/>
          </a:bodyPr>
          <a:lstStyle/>
          <a:p>
            <a:r>
              <a:rPr lang="en-GB" sz="2400" dirty="0">
                <a:solidFill>
                  <a:prstClr val="white">
                    <a:lumMod val="85000"/>
                  </a:prstClr>
                </a:solidFill>
                <a:latin typeface="Klavika Light" panose="020B0506040000020004" pitchFamily="34" charset="0"/>
                <a:cs typeface="Segoe UI" panose="020B0502040204020203" pitchFamily="34" charset="0"/>
              </a:rPr>
              <a:t>performance</a:t>
            </a:r>
          </a:p>
        </p:txBody>
      </p:sp>
      <p:sp>
        <p:nvSpPr>
          <p:cNvPr id="46" name="TextBox 45">
            <a:extLst>
              <a:ext uri="{FF2B5EF4-FFF2-40B4-BE49-F238E27FC236}">
                <a16:creationId xmlns:a16="http://schemas.microsoft.com/office/drawing/2014/main" id="{78CECC4A-1B8F-4162-A63D-AB8297E5B59D}"/>
              </a:ext>
            </a:extLst>
          </p:cNvPr>
          <p:cNvSpPr txBox="1"/>
          <p:nvPr userDrawn="1"/>
        </p:nvSpPr>
        <p:spPr>
          <a:xfrm>
            <a:off x="5577861" y="3811447"/>
            <a:ext cx="1497526" cy="461665"/>
          </a:xfrm>
          <a:prstGeom prst="rect">
            <a:avLst/>
          </a:prstGeom>
          <a:noFill/>
        </p:spPr>
        <p:txBody>
          <a:bodyPr wrap="none" rtlCol="0">
            <a:spAutoFit/>
          </a:bodyPr>
          <a:lstStyle/>
          <a:p>
            <a:r>
              <a:rPr lang="en-GB" sz="2400" dirty="0">
                <a:solidFill>
                  <a:prstClr val="white">
                    <a:lumMod val="85000"/>
                  </a:prstClr>
                </a:solidFill>
                <a:latin typeface="Klavika Light" panose="020B0506040000020004" pitchFamily="34" charset="0"/>
                <a:cs typeface="Segoe UI" panose="020B0502040204020203" pitchFamily="34" charset="0"/>
              </a:rPr>
              <a:t>the future</a:t>
            </a:r>
          </a:p>
        </p:txBody>
      </p:sp>
      <p:sp>
        <p:nvSpPr>
          <p:cNvPr id="47" name="TextBox 46">
            <a:extLst>
              <a:ext uri="{FF2B5EF4-FFF2-40B4-BE49-F238E27FC236}">
                <a16:creationId xmlns:a16="http://schemas.microsoft.com/office/drawing/2014/main" id="{5BE56B3F-38E3-40DC-8E04-6952FDF940D0}"/>
              </a:ext>
            </a:extLst>
          </p:cNvPr>
          <p:cNvSpPr txBox="1"/>
          <p:nvPr userDrawn="1"/>
        </p:nvSpPr>
        <p:spPr>
          <a:xfrm>
            <a:off x="5577861" y="4499521"/>
            <a:ext cx="1037976" cy="461665"/>
          </a:xfrm>
          <a:prstGeom prst="rect">
            <a:avLst/>
          </a:prstGeom>
          <a:noFill/>
        </p:spPr>
        <p:txBody>
          <a:bodyPr wrap="none" rtlCol="0">
            <a:spAutoFit/>
          </a:bodyPr>
          <a:lstStyle/>
          <a:p>
            <a:r>
              <a:rPr lang="en-GB" sz="2400" dirty="0">
                <a:solidFill>
                  <a:prstClr val="white">
                    <a:lumMod val="95000"/>
                  </a:prstClr>
                </a:solidFill>
                <a:latin typeface="Klavika Light" panose="020B0506040000020004" pitchFamily="34" charset="0"/>
                <a:cs typeface="Segoe UI" panose="020B0502040204020203" pitchFamily="34" charset="0"/>
              </a:rPr>
              <a:t>Vulkan</a:t>
            </a:r>
          </a:p>
        </p:txBody>
      </p:sp>
      <p:sp>
        <p:nvSpPr>
          <p:cNvPr id="48" name="TextBox 47">
            <a:extLst>
              <a:ext uri="{FF2B5EF4-FFF2-40B4-BE49-F238E27FC236}">
                <a16:creationId xmlns:a16="http://schemas.microsoft.com/office/drawing/2014/main" id="{BE3E9A97-497B-4A26-8098-1EBF7357255E}"/>
              </a:ext>
            </a:extLst>
          </p:cNvPr>
          <p:cNvSpPr txBox="1"/>
          <p:nvPr userDrawn="1"/>
        </p:nvSpPr>
        <p:spPr>
          <a:xfrm>
            <a:off x="5577861" y="1403180"/>
            <a:ext cx="1549463" cy="461665"/>
          </a:xfrm>
          <a:prstGeom prst="rect">
            <a:avLst/>
          </a:prstGeom>
          <a:noFill/>
        </p:spPr>
        <p:txBody>
          <a:bodyPr wrap="none" rtlCol="0">
            <a:spAutoFit/>
          </a:bodyPr>
          <a:lstStyle/>
          <a:p>
            <a:r>
              <a:rPr lang="en-GB" sz="2400" dirty="0">
                <a:solidFill>
                  <a:srgbClr val="F7F7F7"/>
                </a:solidFill>
                <a:latin typeface="Klavika Light" panose="020B0506040000020004" pitchFamily="34" charset="0"/>
                <a:cs typeface="Segoe UI" panose="020B0502040204020203" pitchFamily="34" charset="0"/>
              </a:rPr>
              <a:t>DirectX®12</a:t>
            </a:r>
          </a:p>
        </p:txBody>
      </p:sp>
    </p:spTree>
    <p:extLst>
      <p:ext uri="{BB962C8B-B14F-4D97-AF65-F5344CB8AC3E}">
        <p14:creationId xmlns:p14="http://schemas.microsoft.com/office/powerpoint/2010/main" val="12442185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GPUOPEN logo board">
    <p:bg>
      <p:bgPr>
        <a:solidFill>
          <a:schemeClr val="tx1"/>
        </a:solidFill>
        <a:effectLst/>
      </p:bgPr>
    </p:bg>
    <p:spTree>
      <p:nvGrpSpPr>
        <p:cNvPr id="1" name=""/>
        <p:cNvGrpSpPr/>
        <p:nvPr/>
      </p:nvGrpSpPr>
      <p:grpSpPr>
        <a:xfrm>
          <a:off x="0" y="0"/>
          <a:ext cx="0" cy="0"/>
          <a:chOff x="0" y="0"/>
          <a:chExt cx="0" cy="0"/>
        </a:xfrm>
      </p:grpSpPr>
      <p:grpSp>
        <p:nvGrpSpPr>
          <p:cNvPr id="72" name="Group 71">
            <a:extLst>
              <a:ext uri="{FF2B5EF4-FFF2-40B4-BE49-F238E27FC236}">
                <a16:creationId xmlns:a16="http://schemas.microsoft.com/office/drawing/2014/main" id="{0D8988A4-D949-42A7-9D08-22A9E602C73C}"/>
              </a:ext>
            </a:extLst>
          </p:cNvPr>
          <p:cNvGrpSpPr/>
          <p:nvPr userDrawn="1"/>
        </p:nvGrpSpPr>
        <p:grpSpPr>
          <a:xfrm>
            <a:off x="-4192029" y="-1030769"/>
            <a:ext cx="19946379" cy="8986229"/>
            <a:chOff x="-3468129" y="-1069937"/>
            <a:chExt cx="18238285" cy="8462426"/>
          </a:xfrm>
        </p:grpSpPr>
        <p:pic>
          <p:nvPicPr>
            <p:cNvPr id="38" name="Picture 37" descr="A picture containing drawing, clock&#10;&#10;Description automatically generated">
              <a:extLst>
                <a:ext uri="{FF2B5EF4-FFF2-40B4-BE49-F238E27FC236}">
                  <a16:creationId xmlns:a16="http://schemas.microsoft.com/office/drawing/2014/main" id="{455CC014-349B-4D8E-B7CC-925A48FDE67C}"/>
                </a:ext>
              </a:extLst>
            </p:cNvPr>
            <p:cNvPicPr>
              <a:picLocks noChangeAspect="1"/>
            </p:cNvPicPr>
            <p:nvPr userDrawn="1"/>
          </p:nvPicPr>
          <p:blipFill>
            <a:blip r:embed="rId2"/>
            <a:stretch>
              <a:fillRect/>
            </a:stretch>
          </p:blipFill>
          <p:spPr>
            <a:xfrm rot="20372801">
              <a:off x="-42949" y="-408279"/>
              <a:ext cx="3166866" cy="936462"/>
            </a:xfrm>
            <a:prstGeom prst="rect">
              <a:avLst/>
            </a:prstGeom>
          </p:spPr>
        </p:pic>
        <p:pic>
          <p:nvPicPr>
            <p:cNvPr id="514" name="Picture 513" descr="A picture containing drawing, clock&#10;&#10;Description automatically generated">
              <a:extLst>
                <a:ext uri="{FF2B5EF4-FFF2-40B4-BE49-F238E27FC236}">
                  <a16:creationId xmlns:a16="http://schemas.microsoft.com/office/drawing/2014/main" id="{095AF619-A7E4-484E-8900-DA9C0D4B32C4}"/>
                </a:ext>
              </a:extLst>
            </p:cNvPr>
            <p:cNvPicPr>
              <a:picLocks noChangeAspect="1"/>
            </p:cNvPicPr>
            <p:nvPr userDrawn="1"/>
          </p:nvPicPr>
          <p:blipFill>
            <a:blip r:embed="rId2"/>
            <a:stretch>
              <a:fillRect/>
            </a:stretch>
          </p:blipFill>
          <p:spPr>
            <a:xfrm rot="20372801">
              <a:off x="-1755539" y="1724309"/>
              <a:ext cx="3166866" cy="936462"/>
            </a:xfrm>
            <a:prstGeom prst="rect">
              <a:avLst/>
            </a:prstGeom>
          </p:spPr>
        </p:pic>
        <p:pic>
          <p:nvPicPr>
            <p:cNvPr id="515" name="Picture 514" descr="A picture containing drawing, clock&#10;&#10;Description automatically generated">
              <a:extLst>
                <a:ext uri="{FF2B5EF4-FFF2-40B4-BE49-F238E27FC236}">
                  <a16:creationId xmlns:a16="http://schemas.microsoft.com/office/drawing/2014/main" id="{8B8E9309-459D-4F06-A016-A54C57CD4855}"/>
                </a:ext>
              </a:extLst>
            </p:cNvPr>
            <p:cNvPicPr>
              <a:picLocks noChangeAspect="1"/>
            </p:cNvPicPr>
            <p:nvPr userDrawn="1"/>
          </p:nvPicPr>
          <p:blipFill>
            <a:blip r:embed="rId2"/>
            <a:stretch>
              <a:fillRect/>
            </a:stretch>
          </p:blipFill>
          <p:spPr>
            <a:xfrm rot="20372801">
              <a:off x="2647867" y="82031"/>
              <a:ext cx="3166866" cy="936462"/>
            </a:xfrm>
            <a:prstGeom prst="rect">
              <a:avLst/>
            </a:prstGeom>
          </p:spPr>
        </p:pic>
        <p:pic>
          <p:nvPicPr>
            <p:cNvPr id="517" name="Picture 516" descr="A picture containing drawing, clock&#10;&#10;Description automatically generated">
              <a:extLst>
                <a:ext uri="{FF2B5EF4-FFF2-40B4-BE49-F238E27FC236}">
                  <a16:creationId xmlns:a16="http://schemas.microsoft.com/office/drawing/2014/main" id="{22FC1B27-35E7-454E-88E2-826B7CE37DA9}"/>
                </a:ext>
              </a:extLst>
            </p:cNvPr>
            <p:cNvPicPr>
              <a:picLocks noChangeAspect="1"/>
            </p:cNvPicPr>
            <p:nvPr userDrawn="1"/>
          </p:nvPicPr>
          <p:blipFill>
            <a:blip r:embed="rId2"/>
            <a:stretch>
              <a:fillRect/>
            </a:stretch>
          </p:blipFill>
          <p:spPr>
            <a:xfrm rot="20372801">
              <a:off x="4735039" y="5320747"/>
              <a:ext cx="3166866" cy="936462"/>
            </a:xfrm>
            <a:prstGeom prst="rect">
              <a:avLst/>
            </a:prstGeom>
          </p:spPr>
        </p:pic>
        <p:pic>
          <p:nvPicPr>
            <p:cNvPr id="523" name="Picture 522" descr="A picture containing drawing, clock&#10;&#10;Description automatically generated">
              <a:extLst>
                <a:ext uri="{FF2B5EF4-FFF2-40B4-BE49-F238E27FC236}">
                  <a16:creationId xmlns:a16="http://schemas.microsoft.com/office/drawing/2014/main" id="{8541CFA2-0BA7-48EA-997E-55EC80CF9896}"/>
                </a:ext>
              </a:extLst>
            </p:cNvPr>
            <p:cNvPicPr>
              <a:picLocks noChangeAspect="1"/>
            </p:cNvPicPr>
            <p:nvPr userDrawn="1"/>
          </p:nvPicPr>
          <p:blipFill>
            <a:blip r:embed="rId2"/>
            <a:stretch>
              <a:fillRect/>
            </a:stretch>
          </p:blipFill>
          <p:spPr>
            <a:xfrm rot="20372801">
              <a:off x="5338683" y="572341"/>
              <a:ext cx="3166866" cy="936462"/>
            </a:xfrm>
            <a:prstGeom prst="rect">
              <a:avLst/>
            </a:prstGeom>
          </p:spPr>
        </p:pic>
        <p:pic>
          <p:nvPicPr>
            <p:cNvPr id="524" name="Picture 523" descr="A picture containing drawing, clock&#10;&#10;Description automatically generated">
              <a:extLst>
                <a:ext uri="{FF2B5EF4-FFF2-40B4-BE49-F238E27FC236}">
                  <a16:creationId xmlns:a16="http://schemas.microsoft.com/office/drawing/2014/main" id="{E68B74E9-36E8-46AB-93A7-AEF3FC42B797}"/>
                </a:ext>
              </a:extLst>
            </p:cNvPr>
            <p:cNvPicPr>
              <a:picLocks noChangeAspect="1"/>
            </p:cNvPicPr>
            <p:nvPr userDrawn="1"/>
          </p:nvPicPr>
          <p:blipFill>
            <a:blip r:embed="rId2"/>
            <a:stretch>
              <a:fillRect/>
            </a:stretch>
          </p:blipFill>
          <p:spPr>
            <a:xfrm rot="20372801">
              <a:off x="9742089" y="-1069937"/>
              <a:ext cx="3166866" cy="936462"/>
            </a:xfrm>
            <a:prstGeom prst="rect">
              <a:avLst/>
            </a:prstGeom>
          </p:spPr>
        </p:pic>
        <p:pic>
          <p:nvPicPr>
            <p:cNvPr id="526" name="Picture 525" descr="A picture containing drawing, clock&#10;&#10;Description automatically generated">
              <a:extLst>
                <a:ext uri="{FF2B5EF4-FFF2-40B4-BE49-F238E27FC236}">
                  <a16:creationId xmlns:a16="http://schemas.microsoft.com/office/drawing/2014/main" id="{9A85CDD1-028C-4737-B6CE-1CCC0661F5E6}"/>
                </a:ext>
              </a:extLst>
            </p:cNvPr>
            <p:cNvPicPr>
              <a:picLocks noChangeAspect="1"/>
            </p:cNvPicPr>
            <p:nvPr userDrawn="1"/>
          </p:nvPicPr>
          <p:blipFill>
            <a:blip r:embed="rId2"/>
            <a:stretch>
              <a:fillRect/>
            </a:stretch>
          </p:blipFill>
          <p:spPr>
            <a:xfrm rot="20372801">
              <a:off x="-3468129" y="3856897"/>
              <a:ext cx="3166866" cy="936462"/>
            </a:xfrm>
            <a:prstGeom prst="rect">
              <a:avLst/>
            </a:prstGeom>
          </p:spPr>
        </p:pic>
        <p:pic>
          <p:nvPicPr>
            <p:cNvPr id="528" name="Picture 527" descr="A picture containing drawing, clock&#10;&#10;Description automatically generated">
              <a:extLst>
                <a:ext uri="{FF2B5EF4-FFF2-40B4-BE49-F238E27FC236}">
                  <a16:creationId xmlns:a16="http://schemas.microsoft.com/office/drawing/2014/main" id="{D1437A57-7FE4-44AE-BB34-03E166415168}"/>
                </a:ext>
              </a:extLst>
            </p:cNvPr>
            <p:cNvPicPr>
              <a:picLocks noChangeAspect="1"/>
            </p:cNvPicPr>
            <p:nvPr userDrawn="1"/>
          </p:nvPicPr>
          <p:blipFill>
            <a:blip r:embed="rId2"/>
            <a:stretch>
              <a:fillRect/>
            </a:stretch>
          </p:blipFill>
          <p:spPr>
            <a:xfrm rot="20372801">
              <a:off x="-777313" y="4347207"/>
              <a:ext cx="3166866" cy="936462"/>
            </a:xfrm>
            <a:prstGeom prst="rect">
              <a:avLst/>
            </a:prstGeom>
          </p:spPr>
        </p:pic>
        <p:pic>
          <p:nvPicPr>
            <p:cNvPr id="529" name="Picture 528" descr="A picture containing drawing, clock&#10;&#10;Description automatically generated">
              <a:extLst>
                <a:ext uri="{FF2B5EF4-FFF2-40B4-BE49-F238E27FC236}">
                  <a16:creationId xmlns:a16="http://schemas.microsoft.com/office/drawing/2014/main" id="{A78FED37-D2F6-4D60-AE08-D66411C4DA54}"/>
                </a:ext>
              </a:extLst>
            </p:cNvPr>
            <p:cNvPicPr>
              <a:picLocks noChangeAspect="1"/>
            </p:cNvPicPr>
            <p:nvPr userDrawn="1"/>
          </p:nvPicPr>
          <p:blipFill>
            <a:blip r:embed="rId2"/>
            <a:stretch>
              <a:fillRect/>
            </a:stretch>
          </p:blipFill>
          <p:spPr>
            <a:xfrm rot="20372801">
              <a:off x="935277" y="2214619"/>
              <a:ext cx="3166866" cy="936462"/>
            </a:xfrm>
            <a:prstGeom prst="rect">
              <a:avLst/>
            </a:prstGeom>
          </p:spPr>
        </p:pic>
        <p:pic>
          <p:nvPicPr>
            <p:cNvPr id="530" name="Picture 529" descr="A picture containing drawing, clock&#10;&#10;Description automatically generated">
              <a:extLst>
                <a:ext uri="{FF2B5EF4-FFF2-40B4-BE49-F238E27FC236}">
                  <a16:creationId xmlns:a16="http://schemas.microsoft.com/office/drawing/2014/main" id="{D935A65C-5FA8-4745-9010-7E36B0C187AE}"/>
                </a:ext>
              </a:extLst>
            </p:cNvPr>
            <p:cNvPicPr>
              <a:picLocks noChangeAspect="1"/>
            </p:cNvPicPr>
            <p:nvPr userDrawn="1"/>
          </p:nvPicPr>
          <p:blipFill>
            <a:blip r:embed="rId2"/>
            <a:stretch>
              <a:fillRect/>
            </a:stretch>
          </p:blipFill>
          <p:spPr>
            <a:xfrm rot="20372801">
              <a:off x="3626093" y="2704929"/>
              <a:ext cx="3166866" cy="936462"/>
            </a:xfrm>
            <a:prstGeom prst="rect">
              <a:avLst/>
            </a:prstGeom>
          </p:spPr>
        </p:pic>
        <p:pic>
          <p:nvPicPr>
            <p:cNvPr id="531" name="Picture 530" descr="A picture containing drawing, clock&#10;&#10;Description automatically generated">
              <a:extLst>
                <a:ext uri="{FF2B5EF4-FFF2-40B4-BE49-F238E27FC236}">
                  <a16:creationId xmlns:a16="http://schemas.microsoft.com/office/drawing/2014/main" id="{A7362518-F5D3-4F2C-B9DF-F54702B9168A}"/>
                </a:ext>
              </a:extLst>
            </p:cNvPr>
            <p:cNvPicPr>
              <a:picLocks noChangeAspect="1"/>
            </p:cNvPicPr>
            <p:nvPr userDrawn="1"/>
          </p:nvPicPr>
          <p:blipFill>
            <a:blip r:embed="rId2"/>
            <a:stretch>
              <a:fillRect/>
            </a:stretch>
          </p:blipFill>
          <p:spPr>
            <a:xfrm rot="20372801">
              <a:off x="1913503" y="4837517"/>
              <a:ext cx="3166866" cy="936462"/>
            </a:xfrm>
            <a:prstGeom prst="rect">
              <a:avLst/>
            </a:prstGeom>
          </p:spPr>
        </p:pic>
        <p:pic>
          <p:nvPicPr>
            <p:cNvPr id="532" name="Picture 531" descr="A picture containing drawing, clock&#10;&#10;Description automatically generated">
              <a:extLst>
                <a:ext uri="{FF2B5EF4-FFF2-40B4-BE49-F238E27FC236}">
                  <a16:creationId xmlns:a16="http://schemas.microsoft.com/office/drawing/2014/main" id="{0E20ED53-1693-4ED7-8C7F-7BF132031540}"/>
                </a:ext>
              </a:extLst>
            </p:cNvPr>
            <p:cNvPicPr>
              <a:picLocks noChangeAspect="1"/>
            </p:cNvPicPr>
            <p:nvPr userDrawn="1"/>
          </p:nvPicPr>
          <p:blipFill>
            <a:blip r:embed="rId2"/>
            <a:stretch>
              <a:fillRect/>
            </a:stretch>
          </p:blipFill>
          <p:spPr>
            <a:xfrm rot="20372801">
              <a:off x="6316909" y="3195239"/>
              <a:ext cx="3166866" cy="936462"/>
            </a:xfrm>
            <a:prstGeom prst="rect">
              <a:avLst/>
            </a:prstGeom>
          </p:spPr>
        </p:pic>
        <p:pic>
          <p:nvPicPr>
            <p:cNvPr id="533" name="Picture 532" descr="A picture containing drawing, clock&#10;&#10;Description automatically generated">
              <a:extLst>
                <a:ext uri="{FF2B5EF4-FFF2-40B4-BE49-F238E27FC236}">
                  <a16:creationId xmlns:a16="http://schemas.microsoft.com/office/drawing/2014/main" id="{6C808EDA-F710-4AE3-A67B-A918E638DA79}"/>
                </a:ext>
              </a:extLst>
            </p:cNvPr>
            <p:cNvPicPr>
              <a:picLocks noChangeAspect="1"/>
            </p:cNvPicPr>
            <p:nvPr userDrawn="1"/>
          </p:nvPicPr>
          <p:blipFill>
            <a:blip r:embed="rId2"/>
            <a:stretch>
              <a:fillRect/>
            </a:stretch>
          </p:blipFill>
          <p:spPr>
            <a:xfrm rot="20372801">
              <a:off x="8029499" y="1062651"/>
              <a:ext cx="3166866" cy="936462"/>
            </a:xfrm>
            <a:prstGeom prst="rect">
              <a:avLst/>
            </a:prstGeom>
          </p:spPr>
        </p:pic>
        <p:pic>
          <p:nvPicPr>
            <p:cNvPr id="550" name="Picture 549" descr="A picture containing drawing, clock&#10;&#10;Description automatically generated">
              <a:extLst>
                <a:ext uri="{FF2B5EF4-FFF2-40B4-BE49-F238E27FC236}">
                  <a16:creationId xmlns:a16="http://schemas.microsoft.com/office/drawing/2014/main" id="{F4E68CCD-8EFB-4B35-A348-C77D1DAB6F1D}"/>
                </a:ext>
              </a:extLst>
            </p:cNvPr>
            <p:cNvPicPr>
              <a:picLocks noChangeAspect="1"/>
            </p:cNvPicPr>
            <p:nvPr userDrawn="1"/>
          </p:nvPicPr>
          <p:blipFill>
            <a:blip r:embed="rId2"/>
            <a:stretch>
              <a:fillRect/>
            </a:stretch>
          </p:blipFill>
          <p:spPr>
            <a:xfrm rot="20372801">
              <a:off x="10625064" y="1557295"/>
              <a:ext cx="3166866" cy="936462"/>
            </a:xfrm>
            <a:prstGeom prst="rect">
              <a:avLst/>
            </a:prstGeom>
          </p:spPr>
        </p:pic>
        <p:pic>
          <p:nvPicPr>
            <p:cNvPr id="551" name="Picture 550" descr="A picture containing drawing, clock&#10;&#10;Description automatically generated">
              <a:extLst>
                <a:ext uri="{FF2B5EF4-FFF2-40B4-BE49-F238E27FC236}">
                  <a16:creationId xmlns:a16="http://schemas.microsoft.com/office/drawing/2014/main" id="{64FB8227-7BC9-43EE-9F8D-D049006FA3AC}"/>
                </a:ext>
              </a:extLst>
            </p:cNvPr>
            <p:cNvPicPr>
              <a:picLocks noChangeAspect="1"/>
            </p:cNvPicPr>
            <p:nvPr userDrawn="1"/>
          </p:nvPicPr>
          <p:blipFill>
            <a:blip r:embed="rId2"/>
            <a:stretch>
              <a:fillRect/>
            </a:stretch>
          </p:blipFill>
          <p:spPr>
            <a:xfrm rot="20372801">
              <a:off x="8912474" y="3689883"/>
              <a:ext cx="3166866" cy="936462"/>
            </a:xfrm>
            <a:prstGeom prst="rect">
              <a:avLst/>
            </a:prstGeom>
          </p:spPr>
        </p:pic>
        <p:pic>
          <p:nvPicPr>
            <p:cNvPr id="557" name="Picture 556" descr="A picture containing drawing, clock&#10;&#10;Description automatically generated">
              <a:extLst>
                <a:ext uri="{FF2B5EF4-FFF2-40B4-BE49-F238E27FC236}">
                  <a16:creationId xmlns:a16="http://schemas.microsoft.com/office/drawing/2014/main" id="{AE7469D9-1EB2-4DAC-87A7-517B30E15767}"/>
                </a:ext>
              </a:extLst>
            </p:cNvPr>
            <p:cNvPicPr>
              <a:picLocks noChangeAspect="1"/>
            </p:cNvPicPr>
            <p:nvPr userDrawn="1"/>
          </p:nvPicPr>
          <p:blipFill>
            <a:blip r:embed="rId2"/>
            <a:stretch>
              <a:fillRect/>
            </a:stretch>
          </p:blipFill>
          <p:spPr>
            <a:xfrm rot="20372801">
              <a:off x="7199884" y="5822471"/>
              <a:ext cx="3166866" cy="936462"/>
            </a:xfrm>
            <a:prstGeom prst="rect">
              <a:avLst/>
            </a:prstGeom>
          </p:spPr>
        </p:pic>
        <p:pic>
          <p:nvPicPr>
            <p:cNvPr id="558" name="Picture 557" descr="A picture containing drawing, clock&#10;&#10;Description automatically generated">
              <a:extLst>
                <a:ext uri="{FF2B5EF4-FFF2-40B4-BE49-F238E27FC236}">
                  <a16:creationId xmlns:a16="http://schemas.microsoft.com/office/drawing/2014/main" id="{81C7423A-8DF3-49FA-AC84-40977B62286B}"/>
                </a:ext>
              </a:extLst>
            </p:cNvPr>
            <p:cNvPicPr>
              <a:picLocks noChangeAspect="1"/>
            </p:cNvPicPr>
            <p:nvPr userDrawn="1"/>
          </p:nvPicPr>
          <p:blipFill>
            <a:blip r:embed="rId2"/>
            <a:stretch>
              <a:fillRect/>
            </a:stretch>
          </p:blipFill>
          <p:spPr>
            <a:xfrm rot="20372801">
              <a:off x="9890700" y="6312781"/>
              <a:ext cx="3166866" cy="936462"/>
            </a:xfrm>
            <a:prstGeom prst="rect">
              <a:avLst/>
            </a:prstGeom>
          </p:spPr>
        </p:pic>
        <p:pic>
          <p:nvPicPr>
            <p:cNvPr id="559" name="Picture 558" descr="A picture containing drawing, clock&#10;&#10;Description automatically generated">
              <a:extLst>
                <a:ext uri="{FF2B5EF4-FFF2-40B4-BE49-F238E27FC236}">
                  <a16:creationId xmlns:a16="http://schemas.microsoft.com/office/drawing/2014/main" id="{EF5715C0-80C0-468A-966B-903E09DE8157}"/>
                </a:ext>
              </a:extLst>
            </p:cNvPr>
            <p:cNvPicPr>
              <a:picLocks noChangeAspect="1"/>
            </p:cNvPicPr>
            <p:nvPr userDrawn="1"/>
          </p:nvPicPr>
          <p:blipFill>
            <a:blip r:embed="rId2"/>
            <a:stretch>
              <a:fillRect/>
            </a:stretch>
          </p:blipFill>
          <p:spPr>
            <a:xfrm rot="20372801">
              <a:off x="11603290" y="4180193"/>
              <a:ext cx="3166866" cy="936462"/>
            </a:xfrm>
            <a:prstGeom prst="rect">
              <a:avLst/>
            </a:prstGeom>
          </p:spPr>
        </p:pic>
        <p:pic>
          <p:nvPicPr>
            <p:cNvPr id="564" name="Picture 563" descr="A picture containing drawing, clock&#10;&#10;Description automatically generated">
              <a:extLst>
                <a:ext uri="{FF2B5EF4-FFF2-40B4-BE49-F238E27FC236}">
                  <a16:creationId xmlns:a16="http://schemas.microsoft.com/office/drawing/2014/main" id="{9B9ED935-AE15-433C-BB9F-4A0336BFBC29}"/>
                </a:ext>
              </a:extLst>
            </p:cNvPr>
            <p:cNvPicPr>
              <a:picLocks noChangeAspect="1"/>
            </p:cNvPicPr>
            <p:nvPr userDrawn="1"/>
          </p:nvPicPr>
          <p:blipFill>
            <a:blip r:embed="rId2"/>
            <a:stretch>
              <a:fillRect/>
            </a:stretch>
          </p:blipFill>
          <p:spPr>
            <a:xfrm rot="20372801">
              <a:off x="-2555264" y="6456027"/>
              <a:ext cx="3166866" cy="936462"/>
            </a:xfrm>
            <a:prstGeom prst="rect">
              <a:avLst/>
            </a:prstGeom>
          </p:spPr>
        </p:pic>
      </p:grpSp>
    </p:spTree>
    <p:extLst>
      <p:ext uri="{BB962C8B-B14F-4D97-AF65-F5344CB8AC3E}">
        <p14:creationId xmlns:p14="http://schemas.microsoft.com/office/powerpoint/2010/main" val="10029902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AMD Logo board">
    <p:bg>
      <p:bgPr>
        <a:solidFill>
          <a:schemeClr val="bg1"/>
        </a:solidFill>
        <a:effectLst/>
      </p:bgPr>
    </p:bg>
    <p:spTree>
      <p:nvGrpSpPr>
        <p:cNvPr id="1" name=""/>
        <p:cNvGrpSpPr/>
        <p:nvPr/>
      </p:nvGrpSpPr>
      <p:grpSpPr>
        <a:xfrm>
          <a:off x="0" y="0"/>
          <a:ext cx="0" cy="0"/>
          <a:chOff x="0" y="0"/>
          <a:chExt cx="0" cy="0"/>
        </a:xfrm>
      </p:grpSpPr>
      <p:grpSp>
        <p:nvGrpSpPr>
          <p:cNvPr id="274" name="Group 273">
            <a:extLst>
              <a:ext uri="{FF2B5EF4-FFF2-40B4-BE49-F238E27FC236}">
                <a16:creationId xmlns:a16="http://schemas.microsoft.com/office/drawing/2014/main" id="{89B96ABA-2055-4B60-92B4-662EE581601E}"/>
              </a:ext>
            </a:extLst>
          </p:cNvPr>
          <p:cNvGrpSpPr/>
          <p:nvPr userDrawn="1"/>
        </p:nvGrpSpPr>
        <p:grpSpPr>
          <a:xfrm>
            <a:off x="51452" y="51748"/>
            <a:ext cx="1312724" cy="817400"/>
            <a:chOff x="53340" y="29405"/>
            <a:chExt cx="2217420" cy="1303019"/>
          </a:xfrm>
        </p:grpSpPr>
        <p:sp>
          <p:nvSpPr>
            <p:cNvPr id="275" name="Rectangle 274">
              <a:extLst>
                <a:ext uri="{FF2B5EF4-FFF2-40B4-BE49-F238E27FC236}">
                  <a16:creationId xmlns:a16="http://schemas.microsoft.com/office/drawing/2014/main" id="{F63E5C72-7409-4694-9C0B-0BF3B21840E6}"/>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76" name="Picture 275">
              <a:extLst>
                <a:ext uri="{FF2B5EF4-FFF2-40B4-BE49-F238E27FC236}">
                  <a16:creationId xmlns:a16="http://schemas.microsoft.com/office/drawing/2014/main" id="{33C26E3D-B955-454F-8E99-848656775742}"/>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nvGrpSpPr>
          <p:cNvPr id="567" name="Group 566">
            <a:extLst>
              <a:ext uri="{FF2B5EF4-FFF2-40B4-BE49-F238E27FC236}">
                <a16:creationId xmlns:a16="http://schemas.microsoft.com/office/drawing/2014/main" id="{04FE0C3A-90D7-4EE3-8BAB-C78EC8C797CB}"/>
              </a:ext>
            </a:extLst>
          </p:cNvPr>
          <p:cNvGrpSpPr/>
          <p:nvPr userDrawn="1"/>
        </p:nvGrpSpPr>
        <p:grpSpPr>
          <a:xfrm>
            <a:off x="1399783" y="51748"/>
            <a:ext cx="1312724" cy="817400"/>
            <a:chOff x="76689" y="5554981"/>
            <a:chExt cx="2217420" cy="1303019"/>
          </a:xfrm>
        </p:grpSpPr>
        <p:sp>
          <p:nvSpPr>
            <p:cNvPr id="568" name="Rectangle 567">
              <a:extLst>
                <a:ext uri="{FF2B5EF4-FFF2-40B4-BE49-F238E27FC236}">
                  <a16:creationId xmlns:a16="http://schemas.microsoft.com/office/drawing/2014/main" id="{FDB3CB73-AF49-4330-AFA2-A3198837E6E4}"/>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569" name="Picture 568" descr="AMD-Radeon.png">
              <a:extLst>
                <a:ext uri="{FF2B5EF4-FFF2-40B4-BE49-F238E27FC236}">
                  <a16:creationId xmlns:a16="http://schemas.microsoft.com/office/drawing/2014/main" id="{C88B3CD4-4EA0-42F0-9CBD-63EEBCD4A14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570" name="Group 569">
            <a:extLst>
              <a:ext uri="{FF2B5EF4-FFF2-40B4-BE49-F238E27FC236}">
                <a16:creationId xmlns:a16="http://schemas.microsoft.com/office/drawing/2014/main" id="{598C351B-3504-45EB-9168-C811ED43B769}"/>
              </a:ext>
            </a:extLst>
          </p:cNvPr>
          <p:cNvGrpSpPr/>
          <p:nvPr userDrawn="1"/>
        </p:nvGrpSpPr>
        <p:grpSpPr>
          <a:xfrm>
            <a:off x="2748114" y="51748"/>
            <a:ext cx="1312724" cy="817400"/>
            <a:chOff x="76689" y="4170078"/>
            <a:chExt cx="2217420" cy="1303019"/>
          </a:xfrm>
        </p:grpSpPr>
        <p:sp>
          <p:nvSpPr>
            <p:cNvPr id="571" name="Rectangle 570">
              <a:extLst>
                <a:ext uri="{FF2B5EF4-FFF2-40B4-BE49-F238E27FC236}">
                  <a16:creationId xmlns:a16="http://schemas.microsoft.com/office/drawing/2014/main" id="{87596186-9651-4BC4-9DAD-C304AC5AAA3E}"/>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572" name="Picture 571">
              <a:extLst>
                <a:ext uri="{FF2B5EF4-FFF2-40B4-BE49-F238E27FC236}">
                  <a16:creationId xmlns:a16="http://schemas.microsoft.com/office/drawing/2014/main" id="{4E914BD2-DCD0-4FC6-A739-4CA7A79F3BDB}"/>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nvGrpSpPr>
          <p:cNvPr id="573" name="Group 572">
            <a:extLst>
              <a:ext uri="{FF2B5EF4-FFF2-40B4-BE49-F238E27FC236}">
                <a16:creationId xmlns:a16="http://schemas.microsoft.com/office/drawing/2014/main" id="{E68F252A-101B-4495-8399-45453677C49B}"/>
              </a:ext>
            </a:extLst>
          </p:cNvPr>
          <p:cNvGrpSpPr/>
          <p:nvPr userDrawn="1"/>
        </p:nvGrpSpPr>
        <p:grpSpPr>
          <a:xfrm>
            <a:off x="4096445" y="51748"/>
            <a:ext cx="1312724" cy="817400"/>
            <a:chOff x="-624840" y="2767324"/>
            <a:chExt cx="2217420" cy="1303019"/>
          </a:xfrm>
        </p:grpSpPr>
        <p:sp>
          <p:nvSpPr>
            <p:cNvPr id="574" name="Rectangle 573">
              <a:extLst>
                <a:ext uri="{FF2B5EF4-FFF2-40B4-BE49-F238E27FC236}">
                  <a16:creationId xmlns:a16="http://schemas.microsoft.com/office/drawing/2014/main" id="{71ED1C0F-8316-4084-8A4F-7C11D68DF557}"/>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575" name="Picture 574">
              <a:extLst>
                <a:ext uri="{FF2B5EF4-FFF2-40B4-BE49-F238E27FC236}">
                  <a16:creationId xmlns:a16="http://schemas.microsoft.com/office/drawing/2014/main" id="{0427C924-CFF4-40CE-BC4A-7CD4967D6B0E}"/>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grpSp>
        <p:nvGrpSpPr>
          <p:cNvPr id="585" name="Group 584">
            <a:extLst>
              <a:ext uri="{FF2B5EF4-FFF2-40B4-BE49-F238E27FC236}">
                <a16:creationId xmlns:a16="http://schemas.microsoft.com/office/drawing/2014/main" id="{24D016E0-78AD-42A3-AAEC-9779E1F9E96A}"/>
              </a:ext>
            </a:extLst>
          </p:cNvPr>
          <p:cNvGrpSpPr/>
          <p:nvPr userDrawn="1"/>
        </p:nvGrpSpPr>
        <p:grpSpPr>
          <a:xfrm>
            <a:off x="6793107" y="51748"/>
            <a:ext cx="1312724" cy="817400"/>
            <a:chOff x="53340" y="29405"/>
            <a:chExt cx="2217420" cy="1303019"/>
          </a:xfrm>
        </p:grpSpPr>
        <p:sp>
          <p:nvSpPr>
            <p:cNvPr id="586" name="Rectangle 585">
              <a:extLst>
                <a:ext uri="{FF2B5EF4-FFF2-40B4-BE49-F238E27FC236}">
                  <a16:creationId xmlns:a16="http://schemas.microsoft.com/office/drawing/2014/main" id="{BB79A131-E98B-4A1F-B9D2-E74A1B6352F0}"/>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587" name="Picture 586">
              <a:extLst>
                <a:ext uri="{FF2B5EF4-FFF2-40B4-BE49-F238E27FC236}">
                  <a16:creationId xmlns:a16="http://schemas.microsoft.com/office/drawing/2014/main" id="{E85123FD-F29C-4608-B304-726184FD84F8}"/>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nvGrpSpPr>
          <p:cNvPr id="588" name="Group 587">
            <a:extLst>
              <a:ext uri="{FF2B5EF4-FFF2-40B4-BE49-F238E27FC236}">
                <a16:creationId xmlns:a16="http://schemas.microsoft.com/office/drawing/2014/main" id="{A5F06888-80FB-4F9D-85CE-66A0185C0818}"/>
              </a:ext>
            </a:extLst>
          </p:cNvPr>
          <p:cNvGrpSpPr/>
          <p:nvPr userDrawn="1"/>
        </p:nvGrpSpPr>
        <p:grpSpPr>
          <a:xfrm>
            <a:off x="8141438" y="51748"/>
            <a:ext cx="1312724" cy="817400"/>
            <a:chOff x="76689" y="5554981"/>
            <a:chExt cx="2217420" cy="1303019"/>
          </a:xfrm>
        </p:grpSpPr>
        <p:sp>
          <p:nvSpPr>
            <p:cNvPr id="589" name="Rectangle 588">
              <a:extLst>
                <a:ext uri="{FF2B5EF4-FFF2-40B4-BE49-F238E27FC236}">
                  <a16:creationId xmlns:a16="http://schemas.microsoft.com/office/drawing/2014/main" id="{2E6CFC32-6531-4830-9879-92689ED07701}"/>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590" name="Picture 589" descr="AMD-Radeon.png">
              <a:extLst>
                <a:ext uri="{FF2B5EF4-FFF2-40B4-BE49-F238E27FC236}">
                  <a16:creationId xmlns:a16="http://schemas.microsoft.com/office/drawing/2014/main" id="{3619FC59-C8C7-43E2-98DE-99E9A0B3721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591" name="Group 590">
            <a:extLst>
              <a:ext uri="{FF2B5EF4-FFF2-40B4-BE49-F238E27FC236}">
                <a16:creationId xmlns:a16="http://schemas.microsoft.com/office/drawing/2014/main" id="{834D91D3-3A43-4A00-ACC0-5EEBE4A69808}"/>
              </a:ext>
            </a:extLst>
          </p:cNvPr>
          <p:cNvGrpSpPr/>
          <p:nvPr userDrawn="1"/>
        </p:nvGrpSpPr>
        <p:grpSpPr>
          <a:xfrm>
            <a:off x="9489769" y="51748"/>
            <a:ext cx="1312724" cy="817400"/>
            <a:chOff x="76689" y="4170078"/>
            <a:chExt cx="2217420" cy="1303019"/>
          </a:xfrm>
        </p:grpSpPr>
        <p:sp>
          <p:nvSpPr>
            <p:cNvPr id="592" name="Rectangle 591">
              <a:extLst>
                <a:ext uri="{FF2B5EF4-FFF2-40B4-BE49-F238E27FC236}">
                  <a16:creationId xmlns:a16="http://schemas.microsoft.com/office/drawing/2014/main" id="{5EDADDC7-2BD2-484B-B082-F12A0D3A629B}"/>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593" name="Picture 592">
              <a:extLst>
                <a:ext uri="{FF2B5EF4-FFF2-40B4-BE49-F238E27FC236}">
                  <a16:creationId xmlns:a16="http://schemas.microsoft.com/office/drawing/2014/main" id="{5243044F-23C9-4BC5-A958-40E8BB6A8D11}"/>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nvGrpSpPr>
          <p:cNvPr id="594" name="Group 593">
            <a:extLst>
              <a:ext uri="{FF2B5EF4-FFF2-40B4-BE49-F238E27FC236}">
                <a16:creationId xmlns:a16="http://schemas.microsoft.com/office/drawing/2014/main" id="{6E13BA33-2312-43E8-BCAB-56B5E2CCAFF3}"/>
              </a:ext>
            </a:extLst>
          </p:cNvPr>
          <p:cNvGrpSpPr/>
          <p:nvPr userDrawn="1"/>
        </p:nvGrpSpPr>
        <p:grpSpPr>
          <a:xfrm>
            <a:off x="10838098" y="51748"/>
            <a:ext cx="1312724" cy="817400"/>
            <a:chOff x="-624840" y="2767324"/>
            <a:chExt cx="2217420" cy="1303019"/>
          </a:xfrm>
        </p:grpSpPr>
        <p:sp>
          <p:nvSpPr>
            <p:cNvPr id="595" name="Rectangle 594">
              <a:extLst>
                <a:ext uri="{FF2B5EF4-FFF2-40B4-BE49-F238E27FC236}">
                  <a16:creationId xmlns:a16="http://schemas.microsoft.com/office/drawing/2014/main" id="{5D79C314-D180-4682-BD6D-1D223D46566D}"/>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596" name="Picture 595">
              <a:extLst>
                <a:ext uri="{FF2B5EF4-FFF2-40B4-BE49-F238E27FC236}">
                  <a16:creationId xmlns:a16="http://schemas.microsoft.com/office/drawing/2014/main" id="{C1456F7D-4355-4002-AC07-3D6A251DFE25}"/>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sp>
        <p:nvSpPr>
          <p:cNvPr id="684" name="Rectangle 683">
            <a:extLst>
              <a:ext uri="{FF2B5EF4-FFF2-40B4-BE49-F238E27FC236}">
                <a16:creationId xmlns:a16="http://schemas.microsoft.com/office/drawing/2014/main" id="{B91916DC-762D-4E8F-AA11-14B79E2990B5}"/>
              </a:ext>
            </a:extLst>
          </p:cNvPr>
          <p:cNvSpPr/>
          <p:nvPr userDrawn="1"/>
        </p:nvSpPr>
        <p:spPr>
          <a:xfrm>
            <a:off x="5444776" y="51748"/>
            <a:ext cx="1312724" cy="81739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797" name="Group 796">
            <a:extLst>
              <a:ext uri="{FF2B5EF4-FFF2-40B4-BE49-F238E27FC236}">
                <a16:creationId xmlns:a16="http://schemas.microsoft.com/office/drawing/2014/main" id="{D379712B-5368-42DA-AD0C-B38C3E2CFBA1}"/>
              </a:ext>
            </a:extLst>
          </p:cNvPr>
          <p:cNvGrpSpPr/>
          <p:nvPr userDrawn="1"/>
        </p:nvGrpSpPr>
        <p:grpSpPr>
          <a:xfrm>
            <a:off x="51452" y="894031"/>
            <a:ext cx="12099370" cy="826261"/>
            <a:chOff x="51452" y="891614"/>
            <a:chExt cx="12099370" cy="826261"/>
          </a:xfrm>
        </p:grpSpPr>
        <p:sp>
          <p:nvSpPr>
            <p:cNvPr id="558" name="Rectangle 557">
              <a:extLst>
                <a:ext uri="{FF2B5EF4-FFF2-40B4-BE49-F238E27FC236}">
                  <a16:creationId xmlns:a16="http://schemas.microsoft.com/office/drawing/2014/main" id="{54222FFA-D043-4061-BDA2-5CDF0905787A}"/>
                </a:ext>
              </a:extLst>
            </p:cNvPr>
            <p:cNvSpPr/>
            <p:nvPr userDrawn="1"/>
          </p:nvSpPr>
          <p:spPr>
            <a:xfrm>
              <a:off x="51452" y="900476"/>
              <a:ext cx="1312724" cy="81739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620" name="Group 619">
              <a:extLst>
                <a:ext uri="{FF2B5EF4-FFF2-40B4-BE49-F238E27FC236}">
                  <a16:creationId xmlns:a16="http://schemas.microsoft.com/office/drawing/2014/main" id="{9236B53D-BD67-4A71-9CAA-0C5BE85CBBD4}"/>
                </a:ext>
              </a:extLst>
            </p:cNvPr>
            <p:cNvGrpSpPr/>
            <p:nvPr userDrawn="1"/>
          </p:nvGrpSpPr>
          <p:grpSpPr>
            <a:xfrm>
              <a:off x="1399783" y="899620"/>
              <a:ext cx="1312724" cy="817400"/>
              <a:chOff x="53340" y="29405"/>
              <a:chExt cx="2217420" cy="1303019"/>
            </a:xfrm>
          </p:grpSpPr>
          <p:sp>
            <p:nvSpPr>
              <p:cNvPr id="621" name="Rectangle 620">
                <a:extLst>
                  <a:ext uri="{FF2B5EF4-FFF2-40B4-BE49-F238E27FC236}">
                    <a16:creationId xmlns:a16="http://schemas.microsoft.com/office/drawing/2014/main" id="{868A756B-B354-4C92-B935-B20FD869237D}"/>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22" name="Picture 621">
                <a:extLst>
                  <a:ext uri="{FF2B5EF4-FFF2-40B4-BE49-F238E27FC236}">
                    <a16:creationId xmlns:a16="http://schemas.microsoft.com/office/drawing/2014/main" id="{5BD5D7FF-44CC-4F6C-A502-D56623479F56}"/>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nvGrpSpPr>
            <p:cNvPr id="641" name="Group 640">
              <a:extLst>
                <a:ext uri="{FF2B5EF4-FFF2-40B4-BE49-F238E27FC236}">
                  <a16:creationId xmlns:a16="http://schemas.microsoft.com/office/drawing/2014/main" id="{BDB5D20C-D5F5-4C86-B47C-CA8EEDEF0E7D}"/>
                </a:ext>
              </a:extLst>
            </p:cNvPr>
            <p:cNvGrpSpPr/>
            <p:nvPr userDrawn="1"/>
          </p:nvGrpSpPr>
          <p:grpSpPr>
            <a:xfrm>
              <a:off x="2748114" y="899620"/>
              <a:ext cx="1312724" cy="817400"/>
              <a:chOff x="76689" y="5554981"/>
              <a:chExt cx="2217420" cy="1303019"/>
            </a:xfrm>
          </p:grpSpPr>
          <p:sp>
            <p:nvSpPr>
              <p:cNvPr id="642" name="Rectangle 641">
                <a:extLst>
                  <a:ext uri="{FF2B5EF4-FFF2-40B4-BE49-F238E27FC236}">
                    <a16:creationId xmlns:a16="http://schemas.microsoft.com/office/drawing/2014/main" id="{B54F7B55-25A8-414A-929D-0DFD9FC8B742}"/>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43" name="Picture 642" descr="AMD-Radeon.png">
                <a:extLst>
                  <a:ext uri="{FF2B5EF4-FFF2-40B4-BE49-F238E27FC236}">
                    <a16:creationId xmlns:a16="http://schemas.microsoft.com/office/drawing/2014/main" id="{009B733F-E80A-434A-B835-2B16FABBEEB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662" name="Group 661">
              <a:extLst>
                <a:ext uri="{FF2B5EF4-FFF2-40B4-BE49-F238E27FC236}">
                  <a16:creationId xmlns:a16="http://schemas.microsoft.com/office/drawing/2014/main" id="{BD07C46E-A05C-41A3-B59E-1F24E9D68AD8}"/>
                </a:ext>
              </a:extLst>
            </p:cNvPr>
            <p:cNvGrpSpPr/>
            <p:nvPr userDrawn="1"/>
          </p:nvGrpSpPr>
          <p:grpSpPr>
            <a:xfrm>
              <a:off x="4096445" y="899620"/>
              <a:ext cx="1312724" cy="817400"/>
              <a:chOff x="76689" y="4170078"/>
              <a:chExt cx="2217420" cy="1303019"/>
            </a:xfrm>
          </p:grpSpPr>
          <p:sp>
            <p:nvSpPr>
              <p:cNvPr id="663" name="Rectangle 662">
                <a:extLst>
                  <a:ext uri="{FF2B5EF4-FFF2-40B4-BE49-F238E27FC236}">
                    <a16:creationId xmlns:a16="http://schemas.microsoft.com/office/drawing/2014/main" id="{9D4B34C9-B8B8-4AA6-A32D-BB9A7E9E8FE5}"/>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64" name="Picture 663">
                <a:extLst>
                  <a:ext uri="{FF2B5EF4-FFF2-40B4-BE49-F238E27FC236}">
                    <a16:creationId xmlns:a16="http://schemas.microsoft.com/office/drawing/2014/main" id="{ED7E2D7D-1B71-478F-9AC7-3EC17658D28E}"/>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nvGrpSpPr>
            <p:cNvPr id="686" name="Group 685">
              <a:extLst>
                <a:ext uri="{FF2B5EF4-FFF2-40B4-BE49-F238E27FC236}">
                  <a16:creationId xmlns:a16="http://schemas.microsoft.com/office/drawing/2014/main" id="{C8724ACC-36D7-48E3-AE59-E95C6798B33A}"/>
                </a:ext>
              </a:extLst>
            </p:cNvPr>
            <p:cNvGrpSpPr/>
            <p:nvPr userDrawn="1"/>
          </p:nvGrpSpPr>
          <p:grpSpPr>
            <a:xfrm>
              <a:off x="5444776" y="895009"/>
              <a:ext cx="1312724" cy="817400"/>
              <a:chOff x="-624840" y="2767324"/>
              <a:chExt cx="2217420" cy="1303019"/>
            </a:xfrm>
          </p:grpSpPr>
          <p:sp>
            <p:nvSpPr>
              <p:cNvPr id="687" name="Rectangle 686">
                <a:extLst>
                  <a:ext uri="{FF2B5EF4-FFF2-40B4-BE49-F238E27FC236}">
                    <a16:creationId xmlns:a16="http://schemas.microsoft.com/office/drawing/2014/main" id="{1377DF20-B45C-4D23-AFF5-E27569BB40D1}"/>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88" name="Picture 687">
                <a:extLst>
                  <a:ext uri="{FF2B5EF4-FFF2-40B4-BE49-F238E27FC236}">
                    <a16:creationId xmlns:a16="http://schemas.microsoft.com/office/drawing/2014/main" id="{F51E229B-2B23-4AD8-9948-9E7B95FE4BE4}"/>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sp>
          <p:nvSpPr>
            <p:cNvPr id="708" name="Rectangle 707">
              <a:extLst>
                <a:ext uri="{FF2B5EF4-FFF2-40B4-BE49-F238E27FC236}">
                  <a16:creationId xmlns:a16="http://schemas.microsoft.com/office/drawing/2014/main" id="{9D2E92B4-62D5-48FF-86A4-75D5B80222F5}"/>
                </a:ext>
              </a:extLst>
            </p:cNvPr>
            <p:cNvSpPr/>
            <p:nvPr userDrawn="1"/>
          </p:nvSpPr>
          <p:spPr>
            <a:xfrm>
              <a:off x="6793107" y="893530"/>
              <a:ext cx="1312724" cy="81739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728" name="Group 727">
              <a:extLst>
                <a:ext uri="{FF2B5EF4-FFF2-40B4-BE49-F238E27FC236}">
                  <a16:creationId xmlns:a16="http://schemas.microsoft.com/office/drawing/2014/main" id="{CCA560A3-953B-4252-BFB4-DC82F371A251}"/>
                </a:ext>
              </a:extLst>
            </p:cNvPr>
            <p:cNvGrpSpPr/>
            <p:nvPr userDrawn="1"/>
          </p:nvGrpSpPr>
          <p:grpSpPr>
            <a:xfrm>
              <a:off x="8141438" y="893529"/>
              <a:ext cx="1312724" cy="817400"/>
              <a:chOff x="53340" y="29405"/>
              <a:chExt cx="2217420" cy="1303019"/>
            </a:xfrm>
          </p:grpSpPr>
          <p:sp>
            <p:nvSpPr>
              <p:cNvPr id="729" name="Rectangle 728">
                <a:extLst>
                  <a:ext uri="{FF2B5EF4-FFF2-40B4-BE49-F238E27FC236}">
                    <a16:creationId xmlns:a16="http://schemas.microsoft.com/office/drawing/2014/main" id="{2A66AEBA-6CC3-46D5-8E53-58082A630404}"/>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30" name="Picture 729">
                <a:extLst>
                  <a:ext uri="{FF2B5EF4-FFF2-40B4-BE49-F238E27FC236}">
                    <a16:creationId xmlns:a16="http://schemas.microsoft.com/office/drawing/2014/main" id="{B1E973F2-A5F5-4B28-B0CD-DBDEEA2CB965}"/>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nvGrpSpPr>
            <p:cNvPr id="749" name="Group 748">
              <a:extLst>
                <a:ext uri="{FF2B5EF4-FFF2-40B4-BE49-F238E27FC236}">
                  <a16:creationId xmlns:a16="http://schemas.microsoft.com/office/drawing/2014/main" id="{5E5951DC-D095-47DC-8DF4-D6153BFAFB39}"/>
                </a:ext>
              </a:extLst>
            </p:cNvPr>
            <p:cNvGrpSpPr/>
            <p:nvPr userDrawn="1"/>
          </p:nvGrpSpPr>
          <p:grpSpPr>
            <a:xfrm>
              <a:off x="9489769" y="893529"/>
              <a:ext cx="1312724" cy="817400"/>
              <a:chOff x="76689" y="5554981"/>
              <a:chExt cx="2217420" cy="1303019"/>
            </a:xfrm>
          </p:grpSpPr>
          <p:sp>
            <p:nvSpPr>
              <p:cNvPr id="750" name="Rectangle 749">
                <a:extLst>
                  <a:ext uri="{FF2B5EF4-FFF2-40B4-BE49-F238E27FC236}">
                    <a16:creationId xmlns:a16="http://schemas.microsoft.com/office/drawing/2014/main" id="{8B0E25D6-50CE-4E61-9362-BA9BA011CC0D}"/>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51" name="Picture 750" descr="AMD-Radeon.png">
                <a:extLst>
                  <a:ext uri="{FF2B5EF4-FFF2-40B4-BE49-F238E27FC236}">
                    <a16:creationId xmlns:a16="http://schemas.microsoft.com/office/drawing/2014/main" id="{5BF04A72-D87A-42B7-9719-6A98B650485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770" name="Group 769">
              <a:extLst>
                <a:ext uri="{FF2B5EF4-FFF2-40B4-BE49-F238E27FC236}">
                  <a16:creationId xmlns:a16="http://schemas.microsoft.com/office/drawing/2014/main" id="{736EFFCE-9F85-4386-95D9-6AD16768CD41}"/>
                </a:ext>
              </a:extLst>
            </p:cNvPr>
            <p:cNvGrpSpPr/>
            <p:nvPr userDrawn="1"/>
          </p:nvGrpSpPr>
          <p:grpSpPr>
            <a:xfrm>
              <a:off x="10838098" y="891614"/>
              <a:ext cx="1312724" cy="817400"/>
              <a:chOff x="76689" y="4170078"/>
              <a:chExt cx="2217420" cy="1303019"/>
            </a:xfrm>
          </p:grpSpPr>
          <p:sp>
            <p:nvSpPr>
              <p:cNvPr id="771" name="Rectangle 770">
                <a:extLst>
                  <a:ext uri="{FF2B5EF4-FFF2-40B4-BE49-F238E27FC236}">
                    <a16:creationId xmlns:a16="http://schemas.microsoft.com/office/drawing/2014/main" id="{29BDB1C9-789F-4D92-A84C-7996B37D3A9E}"/>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72" name="Picture 771">
                <a:extLst>
                  <a:ext uri="{FF2B5EF4-FFF2-40B4-BE49-F238E27FC236}">
                    <a16:creationId xmlns:a16="http://schemas.microsoft.com/office/drawing/2014/main" id="{0E786865-5E6E-4A06-875E-E6DCB3DE135F}"/>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grpSp>
        <p:nvGrpSpPr>
          <p:cNvPr id="796" name="Group 795">
            <a:extLst>
              <a:ext uri="{FF2B5EF4-FFF2-40B4-BE49-F238E27FC236}">
                <a16:creationId xmlns:a16="http://schemas.microsoft.com/office/drawing/2014/main" id="{95FDF28D-D52E-41B8-BEF3-575B4F241142}"/>
              </a:ext>
            </a:extLst>
          </p:cNvPr>
          <p:cNvGrpSpPr/>
          <p:nvPr userDrawn="1"/>
        </p:nvGrpSpPr>
        <p:grpSpPr>
          <a:xfrm>
            <a:off x="51452" y="1749002"/>
            <a:ext cx="12099370" cy="817400"/>
            <a:chOff x="51452" y="1739803"/>
            <a:chExt cx="12099370" cy="817400"/>
          </a:xfrm>
        </p:grpSpPr>
        <p:grpSp>
          <p:nvGrpSpPr>
            <p:cNvPr id="566" name="Group 565">
              <a:extLst>
                <a:ext uri="{FF2B5EF4-FFF2-40B4-BE49-F238E27FC236}">
                  <a16:creationId xmlns:a16="http://schemas.microsoft.com/office/drawing/2014/main" id="{A9F9D9FE-51E5-4FE8-9B52-E1618B91695C}"/>
                </a:ext>
              </a:extLst>
            </p:cNvPr>
            <p:cNvGrpSpPr/>
            <p:nvPr userDrawn="1"/>
          </p:nvGrpSpPr>
          <p:grpSpPr>
            <a:xfrm>
              <a:off x="51452" y="1739803"/>
              <a:ext cx="1312724" cy="817400"/>
              <a:chOff x="-624840" y="2767324"/>
              <a:chExt cx="2217420" cy="1303019"/>
            </a:xfrm>
          </p:grpSpPr>
          <p:sp>
            <p:nvSpPr>
              <p:cNvPr id="311" name="Rectangle 310">
                <a:extLst>
                  <a:ext uri="{FF2B5EF4-FFF2-40B4-BE49-F238E27FC236}">
                    <a16:creationId xmlns:a16="http://schemas.microsoft.com/office/drawing/2014/main" id="{58546437-C8DE-4630-9133-E949C5EDF62F}"/>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312" name="Picture 311">
                <a:extLst>
                  <a:ext uri="{FF2B5EF4-FFF2-40B4-BE49-F238E27FC236}">
                    <a16:creationId xmlns:a16="http://schemas.microsoft.com/office/drawing/2014/main" id="{C013A287-2BF2-4F64-BBA8-7CE564207AA3}"/>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sp>
          <p:nvSpPr>
            <p:cNvPr id="633" name="Rectangle 632">
              <a:extLst>
                <a:ext uri="{FF2B5EF4-FFF2-40B4-BE49-F238E27FC236}">
                  <a16:creationId xmlns:a16="http://schemas.microsoft.com/office/drawing/2014/main" id="{185D83C7-55D9-494A-AC7E-E1FF159DEDBA}"/>
                </a:ext>
              </a:extLst>
            </p:cNvPr>
            <p:cNvSpPr/>
            <p:nvPr userDrawn="1"/>
          </p:nvSpPr>
          <p:spPr>
            <a:xfrm>
              <a:off x="1399783" y="1739803"/>
              <a:ext cx="1312724" cy="81739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644" name="Group 643">
              <a:extLst>
                <a:ext uri="{FF2B5EF4-FFF2-40B4-BE49-F238E27FC236}">
                  <a16:creationId xmlns:a16="http://schemas.microsoft.com/office/drawing/2014/main" id="{BFDBAAAE-3F1B-4A3E-9EE3-81FD401F4DA8}"/>
                </a:ext>
              </a:extLst>
            </p:cNvPr>
            <p:cNvGrpSpPr/>
            <p:nvPr userDrawn="1"/>
          </p:nvGrpSpPr>
          <p:grpSpPr>
            <a:xfrm>
              <a:off x="2748114" y="1739803"/>
              <a:ext cx="1312724" cy="817400"/>
              <a:chOff x="53340" y="29405"/>
              <a:chExt cx="2217420" cy="1303019"/>
            </a:xfrm>
          </p:grpSpPr>
          <p:sp>
            <p:nvSpPr>
              <p:cNvPr id="645" name="Rectangle 644">
                <a:extLst>
                  <a:ext uri="{FF2B5EF4-FFF2-40B4-BE49-F238E27FC236}">
                    <a16:creationId xmlns:a16="http://schemas.microsoft.com/office/drawing/2014/main" id="{6977B6B6-25DF-43C0-BD9C-18DFE38052F5}"/>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46" name="Picture 645">
                <a:extLst>
                  <a:ext uri="{FF2B5EF4-FFF2-40B4-BE49-F238E27FC236}">
                    <a16:creationId xmlns:a16="http://schemas.microsoft.com/office/drawing/2014/main" id="{ED0BD0BA-9870-497B-B863-4BDC6198EE78}"/>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nvGrpSpPr>
            <p:cNvPr id="665" name="Group 664">
              <a:extLst>
                <a:ext uri="{FF2B5EF4-FFF2-40B4-BE49-F238E27FC236}">
                  <a16:creationId xmlns:a16="http://schemas.microsoft.com/office/drawing/2014/main" id="{49BA1562-9A8D-4A03-AB44-C60BBEB3F13A}"/>
                </a:ext>
              </a:extLst>
            </p:cNvPr>
            <p:cNvGrpSpPr/>
            <p:nvPr userDrawn="1"/>
          </p:nvGrpSpPr>
          <p:grpSpPr>
            <a:xfrm>
              <a:off x="4096445" y="1739803"/>
              <a:ext cx="1312724" cy="817400"/>
              <a:chOff x="76689" y="5554981"/>
              <a:chExt cx="2217420" cy="1303019"/>
            </a:xfrm>
          </p:grpSpPr>
          <p:sp>
            <p:nvSpPr>
              <p:cNvPr id="666" name="Rectangle 665">
                <a:extLst>
                  <a:ext uri="{FF2B5EF4-FFF2-40B4-BE49-F238E27FC236}">
                    <a16:creationId xmlns:a16="http://schemas.microsoft.com/office/drawing/2014/main" id="{8ED802FF-6112-4812-BD11-F9F1221C313E}"/>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67" name="Picture 666" descr="AMD-Radeon.png">
                <a:extLst>
                  <a:ext uri="{FF2B5EF4-FFF2-40B4-BE49-F238E27FC236}">
                    <a16:creationId xmlns:a16="http://schemas.microsoft.com/office/drawing/2014/main" id="{13A4723F-F6DE-40FD-9AD0-AE033B26F61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689" name="Group 688">
              <a:extLst>
                <a:ext uri="{FF2B5EF4-FFF2-40B4-BE49-F238E27FC236}">
                  <a16:creationId xmlns:a16="http://schemas.microsoft.com/office/drawing/2014/main" id="{A7301B5B-8DFA-405B-84A2-79845FCD4C7E}"/>
                </a:ext>
              </a:extLst>
            </p:cNvPr>
            <p:cNvGrpSpPr/>
            <p:nvPr userDrawn="1"/>
          </p:nvGrpSpPr>
          <p:grpSpPr>
            <a:xfrm>
              <a:off x="5444776" y="1739803"/>
              <a:ext cx="1312724" cy="817400"/>
              <a:chOff x="76689" y="4170078"/>
              <a:chExt cx="2217420" cy="1303019"/>
            </a:xfrm>
          </p:grpSpPr>
          <p:sp>
            <p:nvSpPr>
              <p:cNvPr id="690" name="Rectangle 689">
                <a:extLst>
                  <a:ext uri="{FF2B5EF4-FFF2-40B4-BE49-F238E27FC236}">
                    <a16:creationId xmlns:a16="http://schemas.microsoft.com/office/drawing/2014/main" id="{59169569-9735-4C22-95A9-7AC1FFA5E082}"/>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91" name="Picture 690">
                <a:extLst>
                  <a:ext uri="{FF2B5EF4-FFF2-40B4-BE49-F238E27FC236}">
                    <a16:creationId xmlns:a16="http://schemas.microsoft.com/office/drawing/2014/main" id="{A1F72B2C-B20E-4E2A-AAC7-1482CDC1CFB9}"/>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nvGrpSpPr>
            <p:cNvPr id="710" name="Group 709">
              <a:extLst>
                <a:ext uri="{FF2B5EF4-FFF2-40B4-BE49-F238E27FC236}">
                  <a16:creationId xmlns:a16="http://schemas.microsoft.com/office/drawing/2014/main" id="{2EC86D37-8FBC-4E8E-87C6-308E5DE11162}"/>
                </a:ext>
              </a:extLst>
            </p:cNvPr>
            <p:cNvGrpSpPr/>
            <p:nvPr userDrawn="1"/>
          </p:nvGrpSpPr>
          <p:grpSpPr>
            <a:xfrm>
              <a:off x="6793107" y="1739803"/>
              <a:ext cx="1312724" cy="817400"/>
              <a:chOff x="-624840" y="2767324"/>
              <a:chExt cx="2217420" cy="1303019"/>
            </a:xfrm>
          </p:grpSpPr>
          <p:sp>
            <p:nvSpPr>
              <p:cNvPr id="711" name="Rectangle 710">
                <a:extLst>
                  <a:ext uri="{FF2B5EF4-FFF2-40B4-BE49-F238E27FC236}">
                    <a16:creationId xmlns:a16="http://schemas.microsoft.com/office/drawing/2014/main" id="{C5675DCB-D48F-47DD-86BA-7D9B162E9572}"/>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12" name="Picture 711">
                <a:extLst>
                  <a:ext uri="{FF2B5EF4-FFF2-40B4-BE49-F238E27FC236}">
                    <a16:creationId xmlns:a16="http://schemas.microsoft.com/office/drawing/2014/main" id="{B6F78C63-F44C-4EEA-99E3-BBAD55368E05}"/>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sp>
          <p:nvSpPr>
            <p:cNvPr id="732" name="Rectangle 731">
              <a:extLst>
                <a:ext uri="{FF2B5EF4-FFF2-40B4-BE49-F238E27FC236}">
                  <a16:creationId xmlns:a16="http://schemas.microsoft.com/office/drawing/2014/main" id="{F45F451C-D1F5-4357-92D2-8420AEE0BC9B}"/>
                </a:ext>
              </a:extLst>
            </p:cNvPr>
            <p:cNvSpPr/>
            <p:nvPr userDrawn="1"/>
          </p:nvSpPr>
          <p:spPr>
            <a:xfrm>
              <a:off x="8141438" y="1739803"/>
              <a:ext cx="1312724" cy="81739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752" name="Group 751">
              <a:extLst>
                <a:ext uri="{FF2B5EF4-FFF2-40B4-BE49-F238E27FC236}">
                  <a16:creationId xmlns:a16="http://schemas.microsoft.com/office/drawing/2014/main" id="{687013B4-3A4F-4B3C-9ADD-7774B9C037B5}"/>
                </a:ext>
              </a:extLst>
            </p:cNvPr>
            <p:cNvGrpSpPr/>
            <p:nvPr userDrawn="1"/>
          </p:nvGrpSpPr>
          <p:grpSpPr>
            <a:xfrm>
              <a:off x="9489769" y="1739803"/>
              <a:ext cx="1312724" cy="817400"/>
              <a:chOff x="53340" y="29405"/>
              <a:chExt cx="2217420" cy="1303019"/>
            </a:xfrm>
          </p:grpSpPr>
          <p:sp>
            <p:nvSpPr>
              <p:cNvPr id="753" name="Rectangle 752">
                <a:extLst>
                  <a:ext uri="{FF2B5EF4-FFF2-40B4-BE49-F238E27FC236}">
                    <a16:creationId xmlns:a16="http://schemas.microsoft.com/office/drawing/2014/main" id="{FC1B93E0-5F0F-48D9-99A2-9E7F9D3F3CCD}"/>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54" name="Picture 753">
                <a:extLst>
                  <a:ext uri="{FF2B5EF4-FFF2-40B4-BE49-F238E27FC236}">
                    <a16:creationId xmlns:a16="http://schemas.microsoft.com/office/drawing/2014/main" id="{69188D3D-0B52-4E54-BB14-62855E5D5006}"/>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nvGrpSpPr>
            <p:cNvPr id="773" name="Group 772">
              <a:extLst>
                <a:ext uri="{FF2B5EF4-FFF2-40B4-BE49-F238E27FC236}">
                  <a16:creationId xmlns:a16="http://schemas.microsoft.com/office/drawing/2014/main" id="{8B73C365-A4CB-424E-A3F2-42BD6A693591}"/>
                </a:ext>
              </a:extLst>
            </p:cNvPr>
            <p:cNvGrpSpPr/>
            <p:nvPr userDrawn="1"/>
          </p:nvGrpSpPr>
          <p:grpSpPr>
            <a:xfrm>
              <a:off x="10838098" y="1739803"/>
              <a:ext cx="1312724" cy="817400"/>
              <a:chOff x="76689" y="5554981"/>
              <a:chExt cx="2217420" cy="1303019"/>
            </a:xfrm>
          </p:grpSpPr>
          <p:sp>
            <p:nvSpPr>
              <p:cNvPr id="774" name="Rectangle 773">
                <a:extLst>
                  <a:ext uri="{FF2B5EF4-FFF2-40B4-BE49-F238E27FC236}">
                    <a16:creationId xmlns:a16="http://schemas.microsoft.com/office/drawing/2014/main" id="{D7F8F350-AB85-42B0-AB61-E8637FD03193}"/>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75" name="Picture 774" descr="AMD-Radeon.png">
                <a:extLst>
                  <a:ext uri="{FF2B5EF4-FFF2-40B4-BE49-F238E27FC236}">
                    <a16:creationId xmlns:a16="http://schemas.microsoft.com/office/drawing/2014/main" id="{4F3B670D-00C3-4A5C-819E-F6CDE5B2C6A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grpSp>
        <p:nvGrpSpPr>
          <p:cNvPr id="795" name="Group 794">
            <a:extLst>
              <a:ext uri="{FF2B5EF4-FFF2-40B4-BE49-F238E27FC236}">
                <a16:creationId xmlns:a16="http://schemas.microsoft.com/office/drawing/2014/main" id="{18F0C584-39C9-4F97-B3EA-60E4EFFEEE8B}"/>
              </a:ext>
            </a:extLst>
          </p:cNvPr>
          <p:cNvGrpSpPr/>
          <p:nvPr userDrawn="1"/>
        </p:nvGrpSpPr>
        <p:grpSpPr>
          <a:xfrm>
            <a:off x="51452" y="2595111"/>
            <a:ext cx="12099370" cy="817400"/>
            <a:chOff x="51452" y="2587990"/>
            <a:chExt cx="12099370" cy="817400"/>
          </a:xfrm>
        </p:grpSpPr>
        <p:grpSp>
          <p:nvGrpSpPr>
            <p:cNvPr id="313" name="Group 312">
              <a:extLst>
                <a:ext uri="{FF2B5EF4-FFF2-40B4-BE49-F238E27FC236}">
                  <a16:creationId xmlns:a16="http://schemas.microsoft.com/office/drawing/2014/main" id="{FC64BE51-03A6-4FDC-8085-C0301DC569D7}"/>
                </a:ext>
              </a:extLst>
            </p:cNvPr>
            <p:cNvGrpSpPr/>
            <p:nvPr userDrawn="1"/>
          </p:nvGrpSpPr>
          <p:grpSpPr>
            <a:xfrm>
              <a:off x="51452" y="2587990"/>
              <a:ext cx="1312724" cy="817400"/>
              <a:chOff x="76689" y="4170078"/>
              <a:chExt cx="2217420" cy="1303019"/>
            </a:xfrm>
          </p:grpSpPr>
          <p:sp>
            <p:nvSpPr>
              <p:cNvPr id="314" name="Rectangle 313">
                <a:extLst>
                  <a:ext uri="{FF2B5EF4-FFF2-40B4-BE49-F238E27FC236}">
                    <a16:creationId xmlns:a16="http://schemas.microsoft.com/office/drawing/2014/main" id="{2623C499-6974-4943-B143-6CA8E4329AF7}"/>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315" name="Picture 314">
                <a:extLst>
                  <a:ext uri="{FF2B5EF4-FFF2-40B4-BE49-F238E27FC236}">
                    <a16:creationId xmlns:a16="http://schemas.microsoft.com/office/drawing/2014/main" id="{146A06EB-9412-437A-A917-C452288B4052}"/>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nvGrpSpPr>
            <p:cNvPr id="623" name="Group 622">
              <a:extLst>
                <a:ext uri="{FF2B5EF4-FFF2-40B4-BE49-F238E27FC236}">
                  <a16:creationId xmlns:a16="http://schemas.microsoft.com/office/drawing/2014/main" id="{A145FB10-F99F-4433-BCBA-DD907FB316F2}"/>
                </a:ext>
              </a:extLst>
            </p:cNvPr>
            <p:cNvGrpSpPr/>
            <p:nvPr userDrawn="1"/>
          </p:nvGrpSpPr>
          <p:grpSpPr>
            <a:xfrm>
              <a:off x="1399783" y="2587990"/>
              <a:ext cx="1312724" cy="817400"/>
              <a:chOff x="-624840" y="2767324"/>
              <a:chExt cx="2217420" cy="1303019"/>
            </a:xfrm>
          </p:grpSpPr>
          <p:sp>
            <p:nvSpPr>
              <p:cNvPr id="624" name="Rectangle 623">
                <a:extLst>
                  <a:ext uri="{FF2B5EF4-FFF2-40B4-BE49-F238E27FC236}">
                    <a16:creationId xmlns:a16="http://schemas.microsoft.com/office/drawing/2014/main" id="{C81C9757-1AE9-48B8-83FF-38042B0CA878}"/>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25" name="Picture 624">
                <a:extLst>
                  <a:ext uri="{FF2B5EF4-FFF2-40B4-BE49-F238E27FC236}">
                    <a16:creationId xmlns:a16="http://schemas.microsoft.com/office/drawing/2014/main" id="{0DFC8986-8F90-438F-8714-0EE8F7AFC6F7}"/>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sp>
          <p:nvSpPr>
            <p:cNvPr id="657" name="Rectangle 656">
              <a:extLst>
                <a:ext uri="{FF2B5EF4-FFF2-40B4-BE49-F238E27FC236}">
                  <a16:creationId xmlns:a16="http://schemas.microsoft.com/office/drawing/2014/main" id="{50416655-3461-488A-894D-C4D6D8FC33DD}"/>
                </a:ext>
              </a:extLst>
            </p:cNvPr>
            <p:cNvSpPr/>
            <p:nvPr userDrawn="1"/>
          </p:nvSpPr>
          <p:spPr>
            <a:xfrm>
              <a:off x="2748114" y="2587990"/>
              <a:ext cx="1312724" cy="81739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668" name="Group 667">
              <a:extLst>
                <a:ext uri="{FF2B5EF4-FFF2-40B4-BE49-F238E27FC236}">
                  <a16:creationId xmlns:a16="http://schemas.microsoft.com/office/drawing/2014/main" id="{037582D6-D4D7-4286-BDAC-63A46755271D}"/>
                </a:ext>
              </a:extLst>
            </p:cNvPr>
            <p:cNvGrpSpPr/>
            <p:nvPr userDrawn="1"/>
          </p:nvGrpSpPr>
          <p:grpSpPr>
            <a:xfrm>
              <a:off x="4096445" y="2587990"/>
              <a:ext cx="1312724" cy="817400"/>
              <a:chOff x="53340" y="29405"/>
              <a:chExt cx="2217420" cy="1303019"/>
            </a:xfrm>
          </p:grpSpPr>
          <p:sp>
            <p:nvSpPr>
              <p:cNvPr id="669" name="Rectangle 668">
                <a:extLst>
                  <a:ext uri="{FF2B5EF4-FFF2-40B4-BE49-F238E27FC236}">
                    <a16:creationId xmlns:a16="http://schemas.microsoft.com/office/drawing/2014/main" id="{5B75179F-8339-4232-8DA9-6A2F3A3D83F0}"/>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70" name="Picture 669">
                <a:extLst>
                  <a:ext uri="{FF2B5EF4-FFF2-40B4-BE49-F238E27FC236}">
                    <a16:creationId xmlns:a16="http://schemas.microsoft.com/office/drawing/2014/main" id="{7476BDC8-BB20-4682-922A-0EAA40044E2E}"/>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nvGrpSpPr>
            <p:cNvPr id="692" name="Group 691">
              <a:extLst>
                <a:ext uri="{FF2B5EF4-FFF2-40B4-BE49-F238E27FC236}">
                  <a16:creationId xmlns:a16="http://schemas.microsoft.com/office/drawing/2014/main" id="{0B359319-8069-4FDE-A028-1FA66C89B1F4}"/>
                </a:ext>
              </a:extLst>
            </p:cNvPr>
            <p:cNvGrpSpPr/>
            <p:nvPr userDrawn="1"/>
          </p:nvGrpSpPr>
          <p:grpSpPr>
            <a:xfrm>
              <a:off x="5444776" y="2587990"/>
              <a:ext cx="1312724" cy="817400"/>
              <a:chOff x="76689" y="5554981"/>
              <a:chExt cx="2217420" cy="1303019"/>
            </a:xfrm>
          </p:grpSpPr>
          <p:sp>
            <p:nvSpPr>
              <p:cNvPr id="693" name="Rectangle 692">
                <a:extLst>
                  <a:ext uri="{FF2B5EF4-FFF2-40B4-BE49-F238E27FC236}">
                    <a16:creationId xmlns:a16="http://schemas.microsoft.com/office/drawing/2014/main" id="{01435F42-0100-4295-BC89-97735D8FB9CD}"/>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94" name="Picture 693" descr="AMD-Radeon.png">
                <a:extLst>
                  <a:ext uri="{FF2B5EF4-FFF2-40B4-BE49-F238E27FC236}">
                    <a16:creationId xmlns:a16="http://schemas.microsoft.com/office/drawing/2014/main" id="{0033CB6E-C3FB-4D46-BF32-E2F7E19CBED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713" name="Group 712">
              <a:extLst>
                <a:ext uri="{FF2B5EF4-FFF2-40B4-BE49-F238E27FC236}">
                  <a16:creationId xmlns:a16="http://schemas.microsoft.com/office/drawing/2014/main" id="{94F2A0AE-C12D-4A80-A4FC-7443CE109747}"/>
                </a:ext>
              </a:extLst>
            </p:cNvPr>
            <p:cNvGrpSpPr/>
            <p:nvPr userDrawn="1"/>
          </p:nvGrpSpPr>
          <p:grpSpPr>
            <a:xfrm>
              <a:off x="6793107" y="2587990"/>
              <a:ext cx="1312724" cy="817400"/>
              <a:chOff x="76689" y="4170078"/>
              <a:chExt cx="2217420" cy="1303019"/>
            </a:xfrm>
          </p:grpSpPr>
          <p:sp>
            <p:nvSpPr>
              <p:cNvPr id="714" name="Rectangle 713">
                <a:extLst>
                  <a:ext uri="{FF2B5EF4-FFF2-40B4-BE49-F238E27FC236}">
                    <a16:creationId xmlns:a16="http://schemas.microsoft.com/office/drawing/2014/main" id="{FDB2D26C-1C1D-471F-8EBA-C060EC243C9C}"/>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15" name="Picture 714">
                <a:extLst>
                  <a:ext uri="{FF2B5EF4-FFF2-40B4-BE49-F238E27FC236}">
                    <a16:creationId xmlns:a16="http://schemas.microsoft.com/office/drawing/2014/main" id="{69A47487-F715-4663-8F59-BDD361FE3AD4}"/>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nvGrpSpPr>
            <p:cNvPr id="734" name="Group 733">
              <a:extLst>
                <a:ext uri="{FF2B5EF4-FFF2-40B4-BE49-F238E27FC236}">
                  <a16:creationId xmlns:a16="http://schemas.microsoft.com/office/drawing/2014/main" id="{4652729A-5A90-4E40-8D39-EAE737EDA671}"/>
                </a:ext>
              </a:extLst>
            </p:cNvPr>
            <p:cNvGrpSpPr/>
            <p:nvPr userDrawn="1"/>
          </p:nvGrpSpPr>
          <p:grpSpPr>
            <a:xfrm>
              <a:off x="8141438" y="2587990"/>
              <a:ext cx="1312724" cy="817400"/>
              <a:chOff x="-624840" y="2767324"/>
              <a:chExt cx="2217420" cy="1303019"/>
            </a:xfrm>
          </p:grpSpPr>
          <p:sp>
            <p:nvSpPr>
              <p:cNvPr id="735" name="Rectangle 734">
                <a:extLst>
                  <a:ext uri="{FF2B5EF4-FFF2-40B4-BE49-F238E27FC236}">
                    <a16:creationId xmlns:a16="http://schemas.microsoft.com/office/drawing/2014/main" id="{A8F38D09-08B2-496F-886D-E6D24636A5DA}"/>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36" name="Picture 735">
                <a:extLst>
                  <a:ext uri="{FF2B5EF4-FFF2-40B4-BE49-F238E27FC236}">
                    <a16:creationId xmlns:a16="http://schemas.microsoft.com/office/drawing/2014/main" id="{5C1334C3-806D-443E-8F37-A668C1244BC6}"/>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sp>
          <p:nvSpPr>
            <p:cNvPr id="756" name="Rectangle 755">
              <a:extLst>
                <a:ext uri="{FF2B5EF4-FFF2-40B4-BE49-F238E27FC236}">
                  <a16:creationId xmlns:a16="http://schemas.microsoft.com/office/drawing/2014/main" id="{B33D1CF4-AC77-45F6-82A1-6E4DD2AC3F00}"/>
                </a:ext>
              </a:extLst>
            </p:cNvPr>
            <p:cNvSpPr/>
            <p:nvPr userDrawn="1"/>
          </p:nvSpPr>
          <p:spPr>
            <a:xfrm>
              <a:off x="9489769" y="2587990"/>
              <a:ext cx="1312724" cy="81739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776" name="Group 775">
              <a:extLst>
                <a:ext uri="{FF2B5EF4-FFF2-40B4-BE49-F238E27FC236}">
                  <a16:creationId xmlns:a16="http://schemas.microsoft.com/office/drawing/2014/main" id="{469DD4A8-2F08-49B0-A901-3236EE93F197}"/>
                </a:ext>
              </a:extLst>
            </p:cNvPr>
            <p:cNvGrpSpPr/>
            <p:nvPr userDrawn="1"/>
          </p:nvGrpSpPr>
          <p:grpSpPr>
            <a:xfrm>
              <a:off x="10838098" y="2587990"/>
              <a:ext cx="1312724" cy="817400"/>
              <a:chOff x="53340" y="29405"/>
              <a:chExt cx="2217420" cy="1303019"/>
            </a:xfrm>
          </p:grpSpPr>
          <p:sp>
            <p:nvSpPr>
              <p:cNvPr id="777" name="Rectangle 776">
                <a:extLst>
                  <a:ext uri="{FF2B5EF4-FFF2-40B4-BE49-F238E27FC236}">
                    <a16:creationId xmlns:a16="http://schemas.microsoft.com/office/drawing/2014/main" id="{21F39659-6219-4C0A-9534-70515351C2CB}"/>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78" name="Picture 777">
                <a:extLst>
                  <a:ext uri="{FF2B5EF4-FFF2-40B4-BE49-F238E27FC236}">
                    <a16:creationId xmlns:a16="http://schemas.microsoft.com/office/drawing/2014/main" id="{17B4FA0A-A120-47E4-B336-5701A05C1E07}"/>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grpSp>
        <p:nvGrpSpPr>
          <p:cNvPr id="794" name="Group 793">
            <a:extLst>
              <a:ext uri="{FF2B5EF4-FFF2-40B4-BE49-F238E27FC236}">
                <a16:creationId xmlns:a16="http://schemas.microsoft.com/office/drawing/2014/main" id="{6B0F9516-1B7A-4FD5-81C1-05F941977949}"/>
              </a:ext>
            </a:extLst>
          </p:cNvPr>
          <p:cNvGrpSpPr/>
          <p:nvPr userDrawn="1"/>
        </p:nvGrpSpPr>
        <p:grpSpPr>
          <a:xfrm>
            <a:off x="51452" y="3441220"/>
            <a:ext cx="12099370" cy="817400"/>
            <a:chOff x="51452" y="3436177"/>
            <a:chExt cx="12099370" cy="817400"/>
          </a:xfrm>
        </p:grpSpPr>
        <p:grpSp>
          <p:nvGrpSpPr>
            <p:cNvPr id="316" name="Group 315">
              <a:extLst>
                <a:ext uri="{FF2B5EF4-FFF2-40B4-BE49-F238E27FC236}">
                  <a16:creationId xmlns:a16="http://schemas.microsoft.com/office/drawing/2014/main" id="{6C15492E-767B-4B77-A8BE-8778AF4E4BF8}"/>
                </a:ext>
              </a:extLst>
            </p:cNvPr>
            <p:cNvGrpSpPr/>
            <p:nvPr userDrawn="1"/>
          </p:nvGrpSpPr>
          <p:grpSpPr>
            <a:xfrm>
              <a:off x="51452" y="3436177"/>
              <a:ext cx="1312724" cy="817400"/>
              <a:chOff x="76689" y="5554981"/>
              <a:chExt cx="2217420" cy="1303019"/>
            </a:xfrm>
          </p:grpSpPr>
          <p:sp>
            <p:nvSpPr>
              <p:cNvPr id="317" name="Rectangle 316">
                <a:extLst>
                  <a:ext uri="{FF2B5EF4-FFF2-40B4-BE49-F238E27FC236}">
                    <a16:creationId xmlns:a16="http://schemas.microsoft.com/office/drawing/2014/main" id="{EC5B432E-AC81-42BE-8B6E-426571D2DBCC}"/>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318" name="Picture 317" descr="AMD-Radeon.png">
                <a:extLst>
                  <a:ext uri="{FF2B5EF4-FFF2-40B4-BE49-F238E27FC236}">
                    <a16:creationId xmlns:a16="http://schemas.microsoft.com/office/drawing/2014/main" id="{24E17553-78A7-4E43-9133-F6F2C074DF7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626" name="Group 625">
              <a:extLst>
                <a:ext uri="{FF2B5EF4-FFF2-40B4-BE49-F238E27FC236}">
                  <a16:creationId xmlns:a16="http://schemas.microsoft.com/office/drawing/2014/main" id="{053EF6C3-F38F-4A25-B494-23E4F70F3C8A}"/>
                </a:ext>
              </a:extLst>
            </p:cNvPr>
            <p:cNvGrpSpPr/>
            <p:nvPr userDrawn="1"/>
          </p:nvGrpSpPr>
          <p:grpSpPr>
            <a:xfrm>
              <a:off x="1399783" y="3436177"/>
              <a:ext cx="1312724" cy="817400"/>
              <a:chOff x="76689" y="4170078"/>
              <a:chExt cx="2217420" cy="1303019"/>
            </a:xfrm>
          </p:grpSpPr>
          <p:sp>
            <p:nvSpPr>
              <p:cNvPr id="627" name="Rectangle 626">
                <a:extLst>
                  <a:ext uri="{FF2B5EF4-FFF2-40B4-BE49-F238E27FC236}">
                    <a16:creationId xmlns:a16="http://schemas.microsoft.com/office/drawing/2014/main" id="{B4A2A5C2-A640-44E9-B3E2-CDE83C042D03}"/>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28" name="Picture 627">
                <a:extLst>
                  <a:ext uri="{FF2B5EF4-FFF2-40B4-BE49-F238E27FC236}">
                    <a16:creationId xmlns:a16="http://schemas.microsoft.com/office/drawing/2014/main" id="{80D41F3A-3DA4-4509-AB4A-89F625901D1E}"/>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nvGrpSpPr>
            <p:cNvPr id="647" name="Group 646">
              <a:extLst>
                <a:ext uri="{FF2B5EF4-FFF2-40B4-BE49-F238E27FC236}">
                  <a16:creationId xmlns:a16="http://schemas.microsoft.com/office/drawing/2014/main" id="{257E6353-7A12-48B8-A599-CC9DB50A1470}"/>
                </a:ext>
              </a:extLst>
            </p:cNvPr>
            <p:cNvGrpSpPr/>
            <p:nvPr userDrawn="1"/>
          </p:nvGrpSpPr>
          <p:grpSpPr>
            <a:xfrm>
              <a:off x="2748114" y="3436177"/>
              <a:ext cx="1312724" cy="817400"/>
              <a:chOff x="-624840" y="2767324"/>
              <a:chExt cx="2217420" cy="1303019"/>
            </a:xfrm>
          </p:grpSpPr>
          <p:sp>
            <p:nvSpPr>
              <p:cNvPr id="648" name="Rectangle 647">
                <a:extLst>
                  <a:ext uri="{FF2B5EF4-FFF2-40B4-BE49-F238E27FC236}">
                    <a16:creationId xmlns:a16="http://schemas.microsoft.com/office/drawing/2014/main" id="{09F3F35B-E948-4C4D-B500-6F672537793C}"/>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49" name="Picture 648">
                <a:extLst>
                  <a:ext uri="{FF2B5EF4-FFF2-40B4-BE49-F238E27FC236}">
                    <a16:creationId xmlns:a16="http://schemas.microsoft.com/office/drawing/2014/main" id="{BE043713-6E1A-4A97-A8BF-5B317FFC3922}"/>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sp>
          <p:nvSpPr>
            <p:cNvPr id="681" name="Rectangle 680">
              <a:extLst>
                <a:ext uri="{FF2B5EF4-FFF2-40B4-BE49-F238E27FC236}">
                  <a16:creationId xmlns:a16="http://schemas.microsoft.com/office/drawing/2014/main" id="{664DE54C-DA83-4F2B-9EF7-B7E2BB154F93}"/>
                </a:ext>
              </a:extLst>
            </p:cNvPr>
            <p:cNvSpPr/>
            <p:nvPr userDrawn="1"/>
          </p:nvSpPr>
          <p:spPr>
            <a:xfrm>
              <a:off x="4096445" y="3436177"/>
              <a:ext cx="1312724" cy="81739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695" name="Group 694">
              <a:extLst>
                <a:ext uri="{FF2B5EF4-FFF2-40B4-BE49-F238E27FC236}">
                  <a16:creationId xmlns:a16="http://schemas.microsoft.com/office/drawing/2014/main" id="{40132D18-959D-40F0-8517-B4D852CA8375}"/>
                </a:ext>
              </a:extLst>
            </p:cNvPr>
            <p:cNvGrpSpPr/>
            <p:nvPr userDrawn="1"/>
          </p:nvGrpSpPr>
          <p:grpSpPr>
            <a:xfrm>
              <a:off x="5444776" y="3436177"/>
              <a:ext cx="1312724" cy="817400"/>
              <a:chOff x="53340" y="29405"/>
              <a:chExt cx="2217420" cy="1303019"/>
            </a:xfrm>
          </p:grpSpPr>
          <p:sp>
            <p:nvSpPr>
              <p:cNvPr id="696" name="Rectangle 695">
                <a:extLst>
                  <a:ext uri="{FF2B5EF4-FFF2-40B4-BE49-F238E27FC236}">
                    <a16:creationId xmlns:a16="http://schemas.microsoft.com/office/drawing/2014/main" id="{AF00E81F-0DA3-4224-B623-F257249B3ACC}"/>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97" name="Picture 696">
                <a:extLst>
                  <a:ext uri="{FF2B5EF4-FFF2-40B4-BE49-F238E27FC236}">
                    <a16:creationId xmlns:a16="http://schemas.microsoft.com/office/drawing/2014/main" id="{DF4CCAF4-4DCE-4DB3-B811-FAACB694FDCD}"/>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nvGrpSpPr>
            <p:cNvPr id="716" name="Group 715">
              <a:extLst>
                <a:ext uri="{FF2B5EF4-FFF2-40B4-BE49-F238E27FC236}">
                  <a16:creationId xmlns:a16="http://schemas.microsoft.com/office/drawing/2014/main" id="{F515B146-0FC4-4827-B781-71DCA467ECD7}"/>
                </a:ext>
              </a:extLst>
            </p:cNvPr>
            <p:cNvGrpSpPr/>
            <p:nvPr userDrawn="1"/>
          </p:nvGrpSpPr>
          <p:grpSpPr>
            <a:xfrm>
              <a:off x="6793107" y="3436177"/>
              <a:ext cx="1312724" cy="817400"/>
              <a:chOff x="76689" y="5554981"/>
              <a:chExt cx="2217420" cy="1303019"/>
            </a:xfrm>
          </p:grpSpPr>
          <p:sp>
            <p:nvSpPr>
              <p:cNvPr id="717" name="Rectangle 716">
                <a:extLst>
                  <a:ext uri="{FF2B5EF4-FFF2-40B4-BE49-F238E27FC236}">
                    <a16:creationId xmlns:a16="http://schemas.microsoft.com/office/drawing/2014/main" id="{4A2F7C20-5CCA-4D39-AC59-6B52E0CBE1AC}"/>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18" name="Picture 717" descr="AMD-Radeon.png">
                <a:extLst>
                  <a:ext uri="{FF2B5EF4-FFF2-40B4-BE49-F238E27FC236}">
                    <a16:creationId xmlns:a16="http://schemas.microsoft.com/office/drawing/2014/main" id="{A4D224FB-BE92-40AD-842D-5555E7964BE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737" name="Group 736">
              <a:extLst>
                <a:ext uri="{FF2B5EF4-FFF2-40B4-BE49-F238E27FC236}">
                  <a16:creationId xmlns:a16="http://schemas.microsoft.com/office/drawing/2014/main" id="{8264A21E-F5D3-48BF-AA4A-38DDC59CD641}"/>
                </a:ext>
              </a:extLst>
            </p:cNvPr>
            <p:cNvGrpSpPr/>
            <p:nvPr userDrawn="1"/>
          </p:nvGrpSpPr>
          <p:grpSpPr>
            <a:xfrm>
              <a:off x="8141438" y="3436177"/>
              <a:ext cx="1312724" cy="817400"/>
              <a:chOff x="76689" y="4170078"/>
              <a:chExt cx="2217420" cy="1303019"/>
            </a:xfrm>
          </p:grpSpPr>
          <p:sp>
            <p:nvSpPr>
              <p:cNvPr id="738" name="Rectangle 737">
                <a:extLst>
                  <a:ext uri="{FF2B5EF4-FFF2-40B4-BE49-F238E27FC236}">
                    <a16:creationId xmlns:a16="http://schemas.microsoft.com/office/drawing/2014/main" id="{95DB9A4B-2E43-486A-9461-97098299A77A}"/>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39" name="Picture 738">
                <a:extLst>
                  <a:ext uri="{FF2B5EF4-FFF2-40B4-BE49-F238E27FC236}">
                    <a16:creationId xmlns:a16="http://schemas.microsoft.com/office/drawing/2014/main" id="{6FC2B238-D5ED-447E-8D20-0192FE841DC6}"/>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nvGrpSpPr>
            <p:cNvPr id="758" name="Group 757">
              <a:extLst>
                <a:ext uri="{FF2B5EF4-FFF2-40B4-BE49-F238E27FC236}">
                  <a16:creationId xmlns:a16="http://schemas.microsoft.com/office/drawing/2014/main" id="{C2BA4EE0-1810-412B-9B4A-56C8DCA11C44}"/>
                </a:ext>
              </a:extLst>
            </p:cNvPr>
            <p:cNvGrpSpPr/>
            <p:nvPr userDrawn="1"/>
          </p:nvGrpSpPr>
          <p:grpSpPr>
            <a:xfrm>
              <a:off x="9489769" y="3436177"/>
              <a:ext cx="1312724" cy="817400"/>
              <a:chOff x="-624840" y="2767324"/>
              <a:chExt cx="2217420" cy="1303019"/>
            </a:xfrm>
          </p:grpSpPr>
          <p:sp>
            <p:nvSpPr>
              <p:cNvPr id="759" name="Rectangle 758">
                <a:extLst>
                  <a:ext uri="{FF2B5EF4-FFF2-40B4-BE49-F238E27FC236}">
                    <a16:creationId xmlns:a16="http://schemas.microsoft.com/office/drawing/2014/main" id="{440623BC-2A7D-4CEF-98C0-89AEC03CE71B}"/>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60" name="Picture 759">
                <a:extLst>
                  <a:ext uri="{FF2B5EF4-FFF2-40B4-BE49-F238E27FC236}">
                    <a16:creationId xmlns:a16="http://schemas.microsoft.com/office/drawing/2014/main" id="{31166857-65AA-40F8-92D4-972405737946}"/>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sp>
          <p:nvSpPr>
            <p:cNvPr id="780" name="Rectangle 779">
              <a:extLst>
                <a:ext uri="{FF2B5EF4-FFF2-40B4-BE49-F238E27FC236}">
                  <a16:creationId xmlns:a16="http://schemas.microsoft.com/office/drawing/2014/main" id="{192EABF2-7B32-4AFE-987B-46E7494E6A1E}"/>
                </a:ext>
              </a:extLst>
            </p:cNvPr>
            <p:cNvSpPr/>
            <p:nvPr userDrawn="1"/>
          </p:nvSpPr>
          <p:spPr>
            <a:xfrm>
              <a:off x="10838098" y="3436177"/>
              <a:ext cx="1312724" cy="81739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793" name="Group 792">
            <a:extLst>
              <a:ext uri="{FF2B5EF4-FFF2-40B4-BE49-F238E27FC236}">
                <a16:creationId xmlns:a16="http://schemas.microsoft.com/office/drawing/2014/main" id="{32014CC5-A6EF-46AC-8012-48089736713A}"/>
              </a:ext>
            </a:extLst>
          </p:cNvPr>
          <p:cNvGrpSpPr/>
          <p:nvPr userDrawn="1"/>
        </p:nvGrpSpPr>
        <p:grpSpPr>
          <a:xfrm>
            <a:off x="49847" y="4287329"/>
            <a:ext cx="12100975" cy="817400"/>
            <a:chOff x="49847" y="4283264"/>
            <a:chExt cx="12100975" cy="817400"/>
          </a:xfrm>
        </p:grpSpPr>
        <p:grpSp>
          <p:nvGrpSpPr>
            <p:cNvPr id="601" name="Group 600">
              <a:extLst>
                <a:ext uri="{FF2B5EF4-FFF2-40B4-BE49-F238E27FC236}">
                  <a16:creationId xmlns:a16="http://schemas.microsoft.com/office/drawing/2014/main" id="{44B1DDD1-8DCA-41EF-92B5-8DEC49564ECA}"/>
                </a:ext>
              </a:extLst>
            </p:cNvPr>
            <p:cNvGrpSpPr/>
            <p:nvPr userDrawn="1"/>
          </p:nvGrpSpPr>
          <p:grpSpPr>
            <a:xfrm>
              <a:off x="49847" y="4283264"/>
              <a:ext cx="1312724" cy="817400"/>
              <a:chOff x="53340" y="29405"/>
              <a:chExt cx="2217420" cy="1303019"/>
            </a:xfrm>
          </p:grpSpPr>
          <p:sp>
            <p:nvSpPr>
              <p:cNvPr id="602" name="Rectangle 601">
                <a:extLst>
                  <a:ext uri="{FF2B5EF4-FFF2-40B4-BE49-F238E27FC236}">
                    <a16:creationId xmlns:a16="http://schemas.microsoft.com/office/drawing/2014/main" id="{781CE68E-468C-4009-B32F-EF2C5A16B17E}"/>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03" name="Picture 602">
                <a:extLst>
                  <a:ext uri="{FF2B5EF4-FFF2-40B4-BE49-F238E27FC236}">
                    <a16:creationId xmlns:a16="http://schemas.microsoft.com/office/drawing/2014/main" id="{F2F2D489-53A6-4084-A095-2C95208FD9B8}"/>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nvGrpSpPr>
            <p:cNvPr id="629" name="Group 628">
              <a:extLst>
                <a:ext uri="{FF2B5EF4-FFF2-40B4-BE49-F238E27FC236}">
                  <a16:creationId xmlns:a16="http://schemas.microsoft.com/office/drawing/2014/main" id="{2E9EFE03-B29C-4411-8314-1E6BAD5D1134}"/>
                </a:ext>
              </a:extLst>
            </p:cNvPr>
            <p:cNvGrpSpPr/>
            <p:nvPr userDrawn="1"/>
          </p:nvGrpSpPr>
          <p:grpSpPr>
            <a:xfrm>
              <a:off x="1398378" y="4283264"/>
              <a:ext cx="1312724" cy="817400"/>
              <a:chOff x="76689" y="5554981"/>
              <a:chExt cx="2217420" cy="1303019"/>
            </a:xfrm>
          </p:grpSpPr>
          <p:sp>
            <p:nvSpPr>
              <p:cNvPr id="630" name="Rectangle 629">
                <a:extLst>
                  <a:ext uri="{FF2B5EF4-FFF2-40B4-BE49-F238E27FC236}">
                    <a16:creationId xmlns:a16="http://schemas.microsoft.com/office/drawing/2014/main" id="{731C13EA-2FB1-46EE-A765-F08B37D72659}"/>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31" name="Picture 630" descr="AMD-Radeon.png">
                <a:extLst>
                  <a:ext uri="{FF2B5EF4-FFF2-40B4-BE49-F238E27FC236}">
                    <a16:creationId xmlns:a16="http://schemas.microsoft.com/office/drawing/2014/main" id="{A13F36F8-18DB-4EAC-B16B-E32C0EA4B71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650" name="Group 649">
              <a:extLst>
                <a:ext uri="{FF2B5EF4-FFF2-40B4-BE49-F238E27FC236}">
                  <a16:creationId xmlns:a16="http://schemas.microsoft.com/office/drawing/2014/main" id="{9E8296A9-7100-4CE0-9B5D-FF0B1C9E4BFF}"/>
                </a:ext>
              </a:extLst>
            </p:cNvPr>
            <p:cNvGrpSpPr/>
            <p:nvPr userDrawn="1"/>
          </p:nvGrpSpPr>
          <p:grpSpPr>
            <a:xfrm>
              <a:off x="2746909" y="4283264"/>
              <a:ext cx="1312724" cy="817400"/>
              <a:chOff x="76689" y="4170078"/>
              <a:chExt cx="2217420" cy="1303019"/>
            </a:xfrm>
          </p:grpSpPr>
          <p:sp>
            <p:nvSpPr>
              <p:cNvPr id="651" name="Rectangle 650">
                <a:extLst>
                  <a:ext uri="{FF2B5EF4-FFF2-40B4-BE49-F238E27FC236}">
                    <a16:creationId xmlns:a16="http://schemas.microsoft.com/office/drawing/2014/main" id="{BAE76CE6-7B1B-442F-95DB-3A2C29BA6E22}"/>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52" name="Picture 651">
                <a:extLst>
                  <a:ext uri="{FF2B5EF4-FFF2-40B4-BE49-F238E27FC236}">
                    <a16:creationId xmlns:a16="http://schemas.microsoft.com/office/drawing/2014/main" id="{C51887B7-CB6B-4C03-B0CB-90BCF5107532}"/>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nvGrpSpPr>
            <p:cNvPr id="671" name="Group 670">
              <a:extLst>
                <a:ext uri="{FF2B5EF4-FFF2-40B4-BE49-F238E27FC236}">
                  <a16:creationId xmlns:a16="http://schemas.microsoft.com/office/drawing/2014/main" id="{67DA43FA-54C5-4D33-93A6-B2E06AE5FCE2}"/>
                </a:ext>
              </a:extLst>
            </p:cNvPr>
            <p:cNvGrpSpPr/>
            <p:nvPr userDrawn="1"/>
          </p:nvGrpSpPr>
          <p:grpSpPr>
            <a:xfrm>
              <a:off x="4095440" y="4283264"/>
              <a:ext cx="1312724" cy="817400"/>
              <a:chOff x="-624840" y="2767324"/>
              <a:chExt cx="2217420" cy="1303019"/>
            </a:xfrm>
          </p:grpSpPr>
          <p:sp>
            <p:nvSpPr>
              <p:cNvPr id="672" name="Rectangle 671">
                <a:extLst>
                  <a:ext uri="{FF2B5EF4-FFF2-40B4-BE49-F238E27FC236}">
                    <a16:creationId xmlns:a16="http://schemas.microsoft.com/office/drawing/2014/main" id="{5FFCD0FF-35B3-4DA4-B0DF-AAC98B1698FD}"/>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73" name="Picture 672">
                <a:extLst>
                  <a:ext uri="{FF2B5EF4-FFF2-40B4-BE49-F238E27FC236}">
                    <a16:creationId xmlns:a16="http://schemas.microsoft.com/office/drawing/2014/main" id="{29D889D7-EBEE-4AF2-88DD-081B0F92643D}"/>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sp>
          <p:nvSpPr>
            <p:cNvPr id="705" name="Rectangle 704">
              <a:extLst>
                <a:ext uri="{FF2B5EF4-FFF2-40B4-BE49-F238E27FC236}">
                  <a16:creationId xmlns:a16="http://schemas.microsoft.com/office/drawing/2014/main" id="{94990F30-63E3-4171-A2D6-DD99B5E3CC5E}"/>
                </a:ext>
              </a:extLst>
            </p:cNvPr>
            <p:cNvSpPr/>
            <p:nvPr userDrawn="1"/>
          </p:nvSpPr>
          <p:spPr>
            <a:xfrm>
              <a:off x="5443971" y="4283264"/>
              <a:ext cx="1312724" cy="81739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719" name="Group 718">
              <a:extLst>
                <a:ext uri="{FF2B5EF4-FFF2-40B4-BE49-F238E27FC236}">
                  <a16:creationId xmlns:a16="http://schemas.microsoft.com/office/drawing/2014/main" id="{6B55899C-F67A-4DF8-8D29-86395A8B769A}"/>
                </a:ext>
              </a:extLst>
            </p:cNvPr>
            <p:cNvGrpSpPr/>
            <p:nvPr userDrawn="1"/>
          </p:nvGrpSpPr>
          <p:grpSpPr>
            <a:xfrm>
              <a:off x="6792502" y="4283264"/>
              <a:ext cx="1312724" cy="817400"/>
              <a:chOff x="53340" y="29405"/>
              <a:chExt cx="2217420" cy="1303019"/>
            </a:xfrm>
          </p:grpSpPr>
          <p:sp>
            <p:nvSpPr>
              <p:cNvPr id="720" name="Rectangle 719">
                <a:extLst>
                  <a:ext uri="{FF2B5EF4-FFF2-40B4-BE49-F238E27FC236}">
                    <a16:creationId xmlns:a16="http://schemas.microsoft.com/office/drawing/2014/main" id="{1740F780-01F8-422E-9A3A-1C495547CF92}"/>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21" name="Picture 720">
                <a:extLst>
                  <a:ext uri="{FF2B5EF4-FFF2-40B4-BE49-F238E27FC236}">
                    <a16:creationId xmlns:a16="http://schemas.microsoft.com/office/drawing/2014/main" id="{D14127CA-F8AC-4251-93C5-CAD8FA4892A4}"/>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nvGrpSpPr>
            <p:cNvPr id="740" name="Group 739">
              <a:extLst>
                <a:ext uri="{FF2B5EF4-FFF2-40B4-BE49-F238E27FC236}">
                  <a16:creationId xmlns:a16="http://schemas.microsoft.com/office/drawing/2014/main" id="{0E73E036-5540-4E5F-BCA9-69AD7206ECE3}"/>
                </a:ext>
              </a:extLst>
            </p:cNvPr>
            <p:cNvGrpSpPr/>
            <p:nvPr userDrawn="1"/>
          </p:nvGrpSpPr>
          <p:grpSpPr>
            <a:xfrm>
              <a:off x="8141033" y="4283264"/>
              <a:ext cx="1312724" cy="817400"/>
              <a:chOff x="76689" y="5554981"/>
              <a:chExt cx="2217420" cy="1303019"/>
            </a:xfrm>
          </p:grpSpPr>
          <p:sp>
            <p:nvSpPr>
              <p:cNvPr id="741" name="Rectangle 740">
                <a:extLst>
                  <a:ext uri="{FF2B5EF4-FFF2-40B4-BE49-F238E27FC236}">
                    <a16:creationId xmlns:a16="http://schemas.microsoft.com/office/drawing/2014/main" id="{1FEFC709-5DB6-46BB-A1E5-F53A1766271F}"/>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42" name="Picture 741" descr="AMD-Radeon.png">
                <a:extLst>
                  <a:ext uri="{FF2B5EF4-FFF2-40B4-BE49-F238E27FC236}">
                    <a16:creationId xmlns:a16="http://schemas.microsoft.com/office/drawing/2014/main" id="{6AC634AC-E2E7-4454-81F6-AB871C56AE7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761" name="Group 760">
              <a:extLst>
                <a:ext uri="{FF2B5EF4-FFF2-40B4-BE49-F238E27FC236}">
                  <a16:creationId xmlns:a16="http://schemas.microsoft.com/office/drawing/2014/main" id="{15D857BC-6B3D-495A-BE17-98435683FEBA}"/>
                </a:ext>
              </a:extLst>
            </p:cNvPr>
            <p:cNvGrpSpPr/>
            <p:nvPr userDrawn="1"/>
          </p:nvGrpSpPr>
          <p:grpSpPr>
            <a:xfrm>
              <a:off x="9489564" y="4283264"/>
              <a:ext cx="1312724" cy="817400"/>
              <a:chOff x="76689" y="4170078"/>
              <a:chExt cx="2217420" cy="1303019"/>
            </a:xfrm>
          </p:grpSpPr>
          <p:sp>
            <p:nvSpPr>
              <p:cNvPr id="762" name="Rectangle 761">
                <a:extLst>
                  <a:ext uri="{FF2B5EF4-FFF2-40B4-BE49-F238E27FC236}">
                    <a16:creationId xmlns:a16="http://schemas.microsoft.com/office/drawing/2014/main" id="{D883589B-D5A9-419E-B725-A1EEA2AA8D4C}"/>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63" name="Picture 762">
                <a:extLst>
                  <a:ext uri="{FF2B5EF4-FFF2-40B4-BE49-F238E27FC236}">
                    <a16:creationId xmlns:a16="http://schemas.microsoft.com/office/drawing/2014/main" id="{7CF649B2-24CB-48D8-8575-98384FA09C45}"/>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nvGrpSpPr>
            <p:cNvPr id="782" name="Group 781">
              <a:extLst>
                <a:ext uri="{FF2B5EF4-FFF2-40B4-BE49-F238E27FC236}">
                  <a16:creationId xmlns:a16="http://schemas.microsoft.com/office/drawing/2014/main" id="{64439733-6E96-49DF-8024-F9FEC19A5984}"/>
                </a:ext>
              </a:extLst>
            </p:cNvPr>
            <p:cNvGrpSpPr/>
            <p:nvPr userDrawn="1"/>
          </p:nvGrpSpPr>
          <p:grpSpPr>
            <a:xfrm>
              <a:off x="10838098" y="4283264"/>
              <a:ext cx="1312724" cy="817400"/>
              <a:chOff x="-624840" y="2767324"/>
              <a:chExt cx="2217420" cy="1303019"/>
            </a:xfrm>
          </p:grpSpPr>
          <p:sp>
            <p:nvSpPr>
              <p:cNvPr id="783" name="Rectangle 782">
                <a:extLst>
                  <a:ext uri="{FF2B5EF4-FFF2-40B4-BE49-F238E27FC236}">
                    <a16:creationId xmlns:a16="http://schemas.microsoft.com/office/drawing/2014/main" id="{57823503-2F0C-46E7-AA07-0B521B182F39}"/>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84" name="Picture 783">
                <a:extLst>
                  <a:ext uri="{FF2B5EF4-FFF2-40B4-BE49-F238E27FC236}">
                    <a16:creationId xmlns:a16="http://schemas.microsoft.com/office/drawing/2014/main" id="{2E6FD8AA-C1FE-480C-B92C-C54517F4934B}"/>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grpSp>
      <p:grpSp>
        <p:nvGrpSpPr>
          <p:cNvPr id="792" name="Group 791">
            <a:extLst>
              <a:ext uri="{FF2B5EF4-FFF2-40B4-BE49-F238E27FC236}">
                <a16:creationId xmlns:a16="http://schemas.microsoft.com/office/drawing/2014/main" id="{AE39D1CC-C0E5-4F81-B521-2828BAB5B8F9}"/>
              </a:ext>
            </a:extLst>
          </p:cNvPr>
          <p:cNvGrpSpPr/>
          <p:nvPr userDrawn="1"/>
        </p:nvGrpSpPr>
        <p:grpSpPr>
          <a:xfrm>
            <a:off x="51452" y="5133438"/>
            <a:ext cx="12099370" cy="817400"/>
            <a:chOff x="51452" y="5132312"/>
            <a:chExt cx="12099370" cy="817400"/>
          </a:xfrm>
        </p:grpSpPr>
        <p:sp>
          <p:nvSpPr>
            <p:cNvPr id="618" name="Rectangle 617">
              <a:extLst>
                <a:ext uri="{FF2B5EF4-FFF2-40B4-BE49-F238E27FC236}">
                  <a16:creationId xmlns:a16="http://schemas.microsoft.com/office/drawing/2014/main" id="{C4FCCCB2-0E20-4B1F-8286-26F5B36D97CC}"/>
                </a:ext>
              </a:extLst>
            </p:cNvPr>
            <p:cNvSpPr/>
            <p:nvPr userDrawn="1"/>
          </p:nvSpPr>
          <p:spPr>
            <a:xfrm>
              <a:off x="51452" y="5132312"/>
              <a:ext cx="1312724" cy="81739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635" name="Group 634">
              <a:extLst>
                <a:ext uri="{FF2B5EF4-FFF2-40B4-BE49-F238E27FC236}">
                  <a16:creationId xmlns:a16="http://schemas.microsoft.com/office/drawing/2014/main" id="{DAAB9965-A490-4BB4-8D7D-156B7F4173C3}"/>
                </a:ext>
              </a:extLst>
            </p:cNvPr>
            <p:cNvGrpSpPr/>
            <p:nvPr userDrawn="1"/>
          </p:nvGrpSpPr>
          <p:grpSpPr>
            <a:xfrm>
              <a:off x="1399783" y="5132312"/>
              <a:ext cx="1312724" cy="817400"/>
              <a:chOff x="53340" y="29405"/>
              <a:chExt cx="2217420" cy="1303019"/>
            </a:xfrm>
          </p:grpSpPr>
          <p:sp>
            <p:nvSpPr>
              <p:cNvPr id="636" name="Rectangle 635">
                <a:extLst>
                  <a:ext uri="{FF2B5EF4-FFF2-40B4-BE49-F238E27FC236}">
                    <a16:creationId xmlns:a16="http://schemas.microsoft.com/office/drawing/2014/main" id="{0393900F-7627-4D68-A6D2-B466E481E2AE}"/>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37" name="Picture 636">
                <a:extLst>
                  <a:ext uri="{FF2B5EF4-FFF2-40B4-BE49-F238E27FC236}">
                    <a16:creationId xmlns:a16="http://schemas.microsoft.com/office/drawing/2014/main" id="{DB4691D4-29C5-40FF-83A3-449332214694}"/>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nvGrpSpPr>
            <p:cNvPr id="653" name="Group 652">
              <a:extLst>
                <a:ext uri="{FF2B5EF4-FFF2-40B4-BE49-F238E27FC236}">
                  <a16:creationId xmlns:a16="http://schemas.microsoft.com/office/drawing/2014/main" id="{AF188687-7EF2-4E7F-B7B9-93999FE54119}"/>
                </a:ext>
              </a:extLst>
            </p:cNvPr>
            <p:cNvGrpSpPr/>
            <p:nvPr userDrawn="1"/>
          </p:nvGrpSpPr>
          <p:grpSpPr>
            <a:xfrm>
              <a:off x="2748114" y="5132312"/>
              <a:ext cx="1312724" cy="817400"/>
              <a:chOff x="76689" y="5554981"/>
              <a:chExt cx="2217420" cy="1303019"/>
            </a:xfrm>
          </p:grpSpPr>
          <p:sp>
            <p:nvSpPr>
              <p:cNvPr id="654" name="Rectangle 653">
                <a:extLst>
                  <a:ext uri="{FF2B5EF4-FFF2-40B4-BE49-F238E27FC236}">
                    <a16:creationId xmlns:a16="http://schemas.microsoft.com/office/drawing/2014/main" id="{BA42E327-F5C9-43EA-B2E3-AB771B11C479}"/>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55" name="Picture 654" descr="AMD-Radeon.png">
                <a:extLst>
                  <a:ext uri="{FF2B5EF4-FFF2-40B4-BE49-F238E27FC236}">
                    <a16:creationId xmlns:a16="http://schemas.microsoft.com/office/drawing/2014/main" id="{AB9DFBB2-5B7C-4D76-A2FB-F76408192456}"/>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674" name="Group 673">
              <a:extLst>
                <a:ext uri="{FF2B5EF4-FFF2-40B4-BE49-F238E27FC236}">
                  <a16:creationId xmlns:a16="http://schemas.microsoft.com/office/drawing/2014/main" id="{6CDBDDE0-E697-4143-BCCF-8E0EE589D08C}"/>
                </a:ext>
              </a:extLst>
            </p:cNvPr>
            <p:cNvGrpSpPr/>
            <p:nvPr userDrawn="1"/>
          </p:nvGrpSpPr>
          <p:grpSpPr>
            <a:xfrm>
              <a:off x="4096445" y="5132312"/>
              <a:ext cx="1312724" cy="817400"/>
              <a:chOff x="76689" y="4170078"/>
              <a:chExt cx="2217420" cy="1303019"/>
            </a:xfrm>
          </p:grpSpPr>
          <p:sp>
            <p:nvSpPr>
              <p:cNvPr id="675" name="Rectangle 674">
                <a:extLst>
                  <a:ext uri="{FF2B5EF4-FFF2-40B4-BE49-F238E27FC236}">
                    <a16:creationId xmlns:a16="http://schemas.microsoft.com/office/drawing/2014/main" id="{8449ECC6-6CD7-48A1-AD7F-1673327CB012}"/>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76" name="Picture 675">
                <a:extLst>
                  <a:ext uri="{FF2B5EF4-FFF2-40B4-BE49-F238E27FC236}">
                    <a16:creationId xmlns:a16="http://schemas.microsoft.com/office/drawing/2014/main" id="{2BB11529-71C1-4076-8AE6-2F72C9DBC538}"/>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nvGrpSpPr>
            <p:cNvPr id="698" name="Group 697">
              <a:extLst>
                <a:ext uri="{FF2B5EF4-FFF2-40B4-BE49-F238E27FC236}">
                  <a16:creationId xmlns:a16="http://schemas.microsoft.com/office/drawing/2014/main" id="{FDFB6423-506E-4323-B64E-C8A5AC208849}"/>
                </a:ext>
              </a:extLst>
            </p:cNvPr>
            <p:cNvGrpSpPr/>
            <p:nvPr userDrawn="1"/>
          </p:nvGrpSpPr>
          <p:grpSpPr>
            <a:xfrm>
              <a:off x="5444776" y="5132312"/>
              <a:ext cx="1312724" cy="817400"/>
              <a:chOff x="-624840" y="2767324"/>
              <a:chExt cx="2217420" cy="1303019"/>
            </a:xfrm>
          </p:grpSpPr>
          <p:sp>
            <p:nvSpPr>
              <p:cNvPr id="699" name="Rectangle 698">
                <a:extLst>
                  <a:ext uri="{FF2B5EF4-FFF2-40B4-BE49-F238E27FC236}">
                    <a16:creationId xmlns:a16="http://schemas.microsoft.com/office/drawing/2014/main" id="{8BB44090-93F6-43B2-9534-F12B3093E912}"/>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00" name="Picture 699">
                <a:extLst>
                  <a:ext uri="{FF2B5EF4-FFF2-40B4-BE49-F238E27FC236}">
                    <a16:creationId xmlns:a16="http://schemas.microsoft.com/office/drawing/2014/main" id="{B9B785E5-30BA-4574-BC82-5956550D9B4D}"/>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sp>
          <p:nvSpPr>
            <p:cNvPr id="726" name="Rectangle 725">
              <a:extLst>
                <a:ext uri="{FF2B5EF4-FFF2-40B4-BE49-F238E27FC236}">
                  <a16:creationId xmlns:a16="http://schemas.microsoft.com/office/drawing/2014/main" id="{48E45274-FECE-4E67-9602-623E2252D717}"/>
                </a:ext>
              </a:extLst>
            </p:cNvPr>
            <p:cNvSpPr/>
            <p:nvPr userDrawn="1"/>
          </p:nvSpPr>
          <p:spPr>
            <a:xfrm>
              <a:off x="6793107" y="5132312"/>
              <a:ext cx="1312724" cy="81739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743" name="Group 742">
              <a:extLst>
                <a:ext uri="{FF2B5EF4-FFF2-40B4-BE49-F238E27FC236}">
                  <a16:creationId xmlns:a16="http://schemas.microsoft.com/office/drawing/2014/main" id="{96C82D31-8C76-4FAC-9A9B-DD98C1520709}"/>
                </a:ext>
              </a:extLst>
            </p:cNvPr>
            <p:cNvGrpSpPr/>
            <p:nvPr userDrawn="1"/>
          </p:nvGrpSpPr>
          <p:grpSpPr>
            <a:xfrm>
              <a:off x="8141438" y="5132312"/>
              <a:ext cx="1312724" cy="817400"/>
              <a:chOff x="53340" y="29405"/>
              <a:chExt cx="2217420" cy="1303019"/>
            </a:xfrm>
          </p:grpSpPr>
          <p:sp>
            <p:nvSpPr>
              <p:cNvPr id="744" name="Rectangle 743">
                <a:extLst>
                  <a:ext uri="{FF2B5EF4-FFF2-40B4-BE49-F238E27FC236}">
                    <a16:creationId xmlns:a16="http://schemas.microsoft.com/office/drawing/2014/main" id="{A4E371F2-CE2F-47FF-BDE0-ED9BA6337F67}"/>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45" name="Picture 744">
                <a:extLst>
                  <a:ext uri="{FF2B5EF4-FFF2-40B4-BE49-F238E27FC236}">
                    <a16:creationId xmlns:a16="http://schemas.microsoft.com/office/drawing/2014/main" id="{7EA56267-EF2C-4E32-94EB-B87AB85C76FA}"/>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nvGrpSpPr>
            <p:cNvPr id="764" name="Group 763">
              <a:extLst>
                <a:ext uri="{FF2B5EF4-FFF2-40B4-BE49-F238E27FC236}">
                  <a16:creationId xmlns:a16="http://schemas.microsoft.com/office/drawing/2014/main" id="{AC4B6049-096F-4914-9B5B-24F97D37E9F8}"/>
                </a:ext>
              </a:extLst>
            </p:cNvPr>
            <p:cNvGrpSpPr/>
            <p:nvPr userDrawn="1"/>
          </p:nvGrpSpPr>
          <p:grpSpPr>
            <a:xfrm>
              <a:off x="9489769" y="5132312"/>
              <a:ext cx="1312724" cy="817400"/>
              <a:chOff x="76689" y="5554981"/>
              <a:chExt cx="2217420" cy="1303019"/>
            </a:xfrm>
          </p:grpSpPr>
          <p:sp>
            <p:nvSpPr>
              <p:cNvPr id="765" name="Rectangle 764">
                <a:extLst>
                  <a:ext uri="{FF2B5EF4-FFF2-40B4-BE49-F238E27FC236}">
                    <a16:creationId xmlns:a16="http://schemas.microsoft.com/office/drawing/2014/main" id="{354480AF-1BF8-4825-899E-6353394B45B6}"/>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66" name="Picture 765" descr="AMD-Radeon.png">
                <a:extLst>
                  <a:ext uri="{FF2B5EF4-FFF2-40B4-BE49-F238E27FC236}">
                    <a16:creationId xmlns:a16="http://schemas.microsoft.com/office/drawing/2014/main" id="{3673C812-F97D-414F-86B0-BE1F7BF5A9C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785" name="Group 784">
              <a:extLst>
                <a:ext uri="{FF2B5EF4-FFF2-40B4-BE49-F238E27FC236}">
                  <a16:creationId xmlns:a16="http://schemas.microsoft.com/office/drawing/2014/main" id="{3FF4415A-E89A-4EE4-8B1E-EADD329038DF}"/>
                </a:ext>
              </a:extLst>
            </p:cNvPr>
            <p:cNvGrpSpPr/>
            <p:nvPr userDrawn="1"/>
          </p:nvGrpSpPr>
          <p:grpSpPr>
            <a:xfrm>
              <a:off x="10838098" y="5132312"/>
              <a:ext cx="1312724" cy="817400"/>
              <a:chOff x="76689" y="4170078"/>
              <a:chExt cx="2217420" cy="1303019"/>
            </a:xfrm>
          </p:grpSpPr>
          <p:sp>
            <p:nvSpPr>
              <p:cNvPr id="786" name="Rectangle 785">
                <a:extLst>
                  <a:ext uri="{FF2B5EF4-FFF2-40B4-BE49-F238E27FC236}">
                    <a16:creationId xmlns:a16="http://schemas.microsoft.com/office/drawing/2014/main" id="{7966474B-1E93-436C-8A66-BF4018BB5D51}"/>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87" name="Picture 786">
                <a:extLst>
                  <a:ext uri="{FF2B5EF4-FFF2-40B4-BE49-F238E27FC236}">
                    <a16:creationId xmlns:a16="http://schemas.microsoft.com/office/drawing/2014/main" id="{2081B7D2-7549-47FE-B35C-BBA36D47DD2B}"/>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grpSp>
        <p:nvGrpSpPr>
          <p:cNvPr id="791" name="Group 790">
            <a:extLst>
              <a:ext uri="{FF2B5EF4-FFF2-40B4-BE49-F238E27FC236}">
                <a16:creationId xmlns:a16="http://schemas.microsoft.com/office/drawing/2014/main" id="{D550FE53-7B7D-43D5-B5C8-466637F97A39}"/>
              </a:ext>
            </a:extLst>
          </p:cNvPr>
          <p:cNvGrpSpPr/>
          <p:nvPr userDrawn="1"/>
        </p:nvGrpSpPr>
        <p:grpSpPr>
          <a:xfrm>
            <a:off x="49847" y="5979547"/>
            <a:ext cx="12100975" cy="817400"/>
            <a:chOff x="49847" y="5979547"/>
            <a:chExt cx="12100975" cy="817400"/>
          </a:xfrm>
        </p:grpSpPr>
        <p:grpSp>
          <p:nvGrpSpPr>
            <p:cNvPr id="604" name="Group 603">
              <a:extLst>
                <a:ext uri="{FF2B5EF4-FFF2-40B4-BE49-F238E27FC236}">
                  <a16:creationId xmlns:a16="http://schemas.microsoft.com/office/drawing/2014/main" id="{150697B4-D40E-49F3-B85A-D235C1FB137E}"/>
                </a:ext>
              </a:extLst>
            </p:cNvPr>
            <p:cNvGrpSpPr/>
            <p:nvPr userDrawn="1"/>
          </p:nvGrpSpPr>
          <p:grpSpPr>
            <a:xfrm>
              <a:off x="49847" y="5979547"/>
              <a:ext cx="1312724" cy="817400"/>
              <a:chOff x="-624840" y="2767324"/>
              <a:chExt cx="2217420" cy="1303019"/>
            </a:xfrm>
          </p:grpSpPr>
          <p:sp>
            <p:nvSpPr>
              <p:cNvPr id="605" name="Rectangle 604">
                <a:extLst>
                  <a:ext uri="{FF2B5EF4-FFF2-40B4-BE49-F238E27FC236}">
                    <a16:creationId xmlns:a16="http://schemas.microsoft.com/office/drawing/2014/main" id="{0E473365-0B65-455B-8D9A-C6BF4A3E29BA}"/>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06" name="Picture 605">
                <a:extLst>
                  <a:ext uri="{FF2B5EF4-FFF2-40B4-BE49-F238E27FC236}">
                    <a16:creationId xmlns:a16="http://schemas.microsoft.com/office/drawing/2014/main" id="{8303BE99-6A88-453A-8CB5-504AF3CCE7E9}"/>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sp>
          <p:nvSpPr>
            <p:cNvPr id="639" name="Rectangle 638">
              <a:extLst>
                <a:ext uri="{FF2B5EF4-FFF2-40B4-BE49-F238E27FC236}">
                  <a16:creationId xmlns:a16="http://schemas.microsoft.com/office/drawing/2014/main" id="{EA2B793D-77EA-4160-9020-CF46B89C01E9}"/>
                </a:ext>
              </a:extLst>
            </p:cNvPr>
            <p:cNvSpPr/>
            <p:nvPr userDrawn="1"/>
          </p:nvSpPr>
          <p:spPr>
            <a:xfrm>
              <a:off x="1398378" y="5979547"/>
              <a:ext cx="1312724" cy="81739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659" name="Group 658">
              <a:extLst>
                <a:ext uri="{FF2B5EF4-FFF2-40B4-BE49-F238E27FC236}">
                  <a16:creationId xmlns:a16="http://schemas.microsoft.com/office/drawing/2014/main" id="{AF03405E-3856-4DE6-934D-BC9A1FE8C495}"/>
                </a:ext>
              </a:extLst>
            </p:cNvPr>
            <p:cNvGrpSpPr/>
            <p:nvPr userDrawn="1"/>
          </p:nvGrpSpPr>
          <p:grpSpPr>
            <a:xfrm>
              <a:off x="2746909" y="5979547"/>
              <a:ext cx="1312724" cy="817400"/>
              <a:chOff x="53340" y="29405"/>
              <a:chExt cx="2217420" cy="1303019"/>
            </a:xfrm>
          </p:grpSpPr>
          <p:sp>
            <p:nvSpPr>
              <p:cNvPr id="660" name="Rectangle 659">
                <a:extLst>
                  <a:ext uri="{FF2B5EF4-FFF2-40B4-BE49-F238E27FC236}">
                    <a16:creationId xmlns:a16="http://schemas.microsoft.com/office/drawing/2014/main" id="{13E12C2E-5C9C-4B88-9928-FD5DC17410C9}"/>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61" name="Picture 660">
                <a:extLst>
                  <a:ext uri="{FF2B5EF4-FFF2-40B4-BE49-F238E27FC236}">
                    <a16:creationId xmlns:a16="http://schemas.microsoft.com/office/drawing/2014/main" id="{C7BAC4EA-1F18-45D9-AFA4-C7C1E24399E6}"/>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nvGrpSpPr>
            <p:cNvPr id="677" name="Group 676">
              <a:extLst>
                <a:ext uri="{FF2B5EF4-FFF2-40B4-BE49-F238E27FC236}">
                  <a16:creationId xmlns:a16="http://schemas.microsoft.com/office/drawing/2014/main" id="{C2BF509A-A525-45DB-BCE0-81F688CFC5E2}"/>
                </a:ext>
              </a:extLst>
            </p:cNvPr>
            <p:cNvGrpSpPr/>
            <p:nvPr userDrawn="1"/>
          </p:nvGrpSpPr>
          <p:grpSpPr>
            <a:xfrm>
              <a:off x="4095440" y="5979547"/>
              <a:ext cx="1312724" cy="817400"/>
              <a:chOff x="76689" y="5554981"/>
              <a:chExt cx="2217420" cy="1303019"/>
            </a:xfrm>
          </p:grpSpPr>
          <p:sp>
            <p:nvSpPr>
              <p:cNvPr id="678" name="Rectangle 677">
                <a:extLst>
                  <a:ext uri="{FF2B5EF4-FFF2-40B4-BE49-F238E27FC236}">
                    <a16:creationId xmlns:a16="http://schemas.microsoft.com/office/drawing/2014/main" id="{806650E8-C54E-4DF7-B8F8-1C996ACB403B}"/>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79" name="Picture 678" descr="AMD-Radeon.png">
                <a:extLst>
                  <a:ext uri="{FF2B5EF4-FFF2-40B4-BE49-F238E27FC236}">
                    <a16:creationId xmlns:a16="http://schemas.microsoft.com/office/drawing/2014/main" id="{4192641B-4893-4D2C-B450-24746D3C03E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nvGrpSpPr>
            <p:cNvPr id="701" name="Group 700">
              <a:extLst>
                <a:ext uri="{FF2B5EF4-FFF2-40B4-BE49-F238E27FC236}">
                  <a16:creationId xmlns:a16="http://schemas.microsoft.com/office/drawing/2014/main" id="{0745E04E-7A19-4639-8CC9-0D8340B099BE}"/>
                </a:ext>
              </a:extLst>
            </p:cNvPr>
            <p:cNvGrpSpPr/>
            <p:nvPr userDrawn="1"/>
          </p:nvGrpSpPr>
          <p:grpSpPr>
            <a:xfrm>
              <a:off x="5443971" y="5979547"/>
              <a:ext cx="1312724" cy="817400"/>
              <a:chOff x="76689" y="4170078"/>
              <a:chExt cx="2217420" cy="1303019"/>
            </a:xfrm>
          </p:grpSpPr>
          <p:sp>
            <p:nvSpPr>
              <p:cNvPr id="702" name="Rectangle 701">
                <a:extLst>
                  <a:ext uri="{FF2B5EF4-FFF2-40B4-BE49-F238E27FC236}">
                    <a16:creationId xmlns:a16="http://schemas.microsoft.com/office/drawing/2014/main" id="{089936FA-D682-4D43-838B-23779C17CF97}"/>
                  </a:ext>
                </a:extLst>
              </p:cNvPr>
              <p:cNvSpPr/>
              <p:nvPr userDrawn="1"/>
            </p:nvSpPr>
            <p:spPr>
              <a:xfrm>
                <a:off x="76689" y="4170078"/>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03" name="Picture 702">
                <a:extLst>
                  <a:ext uri="{FF2B5EF4-FFF2-40B4-BE49-F238E27FC236}">
                    <a16:creationId xmlns:a16="http://schemas.microsoft.com/office/drawing/2014/main" id="{0CA81252-E0CD-44BF-BEC9-4C50D560025D}"/>
                  </a:ext>
                </a:extLst>
              </p:cNvPr>
              <p:cNvPicPr>
                <a:picLocks noChangeAspect="1"/>
              </p:cNvPicPr>
              <p:nvPr userDrawn="1"/>
            </p:nvPicPr>
            <p:blipFill rotWithShape="1">
              <a:blip r:embed="rId4"/>
              <a:srcRect b="23374"/>
              <a:stretch/>
            </p:blipFill>
            <p:spPr>
              <a:xfrm>
                <a:off x="290131" y="4256985"/>
                <a:ext cx="1743837" cy="1129203"/>
              </a:xfrm>
              <a:prstGeom prst="rect">
                <a:avLst/>
              </a:prstGeom>
            </p:spPr>
          </p:pic>
        </p:grpSp>
        <p:grpSp>
          <p:nvGrpSpPr>
            <p:cNvPr id="722" name="Group 721">
              <a:extLst>
                <a:ext uri="{FF2B5EF4-FFF2-40B4-BE49-F238E27FC236}">
                  <a16:creationId xmlns:a16="http://schemas.microsoft.com/office/drawing/2014/main" id="{FED3946D-6DCA-4930-9745-F71D3F737B47}"/>
                </a:ext>
              </a:extLst>
            </p:cNvPr>
            <p:cNvGrpSpPr/>
            <p:nvPr userDrawn="1"/>
          </p:nvGrpSpPr>
          <p:grpSpPr>
            <a:xfrm>
              <a:off x="6792502" y="5979547"/>
              <a:ext cx="1312724" cy="817400"/>
              <a:chOff x="-624840" y="2767324"/>
              <a:chExt cx="2217420" cy="1303019"/>
            </a:xfrm>
          </p:grpSpPr>
          <p:sp>
            <p:nvSpPr>
              <p:cNvPr id="723" name="Rectangle 722">
                <a:extLst>
                  <a:ext uri="{FF2B5EF4-FFF2-40B4-BE49-F238E27FC236}">
                    <a16:creationId xmlns:a16="http://schemas.microsoft.com/office/drawing/2014/main" id="{E3AF9FCE-298A-47DC-9E4F-C0946080F06C}"/>
                  </a:ext>
                </a:extLst>
              </p:cNvPr>
              <p:cNvSpPr/>
              <p:nvPr userDrawn="1"/>
            </p:nvSpPr>
            <p:spPr>
              <a:xfrm>
                <a:off x="-624840" y="2767324"/>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24" name="Picture 723">
                <a:extLst>
                  <a:ext uri="{FF2B5EF4-FFF2-40B4-BE49-F238E27FC236}">
                    <a16:creationId xmlns:a16="http://schemas.microsoft.com/office/drawing/2014/main" id="{65E9FC07-3097-488F-9764-0E998B5B627B}"/>
                  </a:ext>
                </a:extLst>
              </p:cNvPr>
              <p:cNvPicPr>
                <a:picLocks noChangeAspect="1"/>
              </p:cNvPicPr>
              <p:nvPr userDrawn="1"/>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384221" y="3210935"/>
                <a:ext cx="1743838" cy="418436"/>
              </a:xfrm>
              <a:prstGeom prst="rect">
                <a:avLst/>
              </a:prstGeom>
            </p:spPr>
          </p:pic>
        </p:grpSp>
        <p:sp>
          <p:nvSpPr>
            <p:cNvPr id="747" name="Rectangle 746">
              <a:extLst>
                <a:ext uri="{FF2B5EF4-FFF2-40B4-BE49-F238E27FC236}">
                  <a16:creationId xmlns:a16="http://schemas.microsoft.com/office/drawing/2014/main" id="{3FD94877-4DAF-4713-80D8-04A7C5AC4C63}"/>
                </a:ext>
              </a:extLst>
            </p:cNvPr>
            <p:cNvSpPr/>
            <p:nvPr userDrawn="1"/>
          </p:nvSpPr>
          <p:spPr>
            <a:xfrm>
              <a:off x="8141033" y="5979547"/>
              <a:ext cx="1312724" cy="81739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767" name="Group 766">
              <a:extLst>
                <a:ext uri="{FF2B5EF4-FFF2-40B4-BE49-F238E27FC236}">
                  <a16:creationId xmlns:a16="http://schemas.microsoft.com/office/drawing/2014/main" id="{C269CA17-BED9-4E3A-A000-292F55E672B2}"/>
                </a:ext>
              </a:extLst>
            </p:cNvPr>
            <p:cNvGrpSpPr/>
            <p:nvPr userDrawn="1"/>
          </p:nvGrpSpPr>
          <p:grpSpPr>
            <a:xfrm>
              <a:off x="9489564" y="5979547"/>
              <a:ext cx="1312724" cy="817400"/>
              <a:chOff x="53340" y="29405"/>
              <a:chExt cx="2217420" cy="1303019"/>
            </a:xfrm>
          </p:grpSpPr>
          <p:sp>
            <p:nvSpPr>
              <p:cNvPr id="768" name="Rectangle 767">
                <a:extLst>
                  <a:ext uri="{FF2B5EF4-FFF2-40B4-BE49-F238E27FC236}">
                    <a16:creationId xmlns:a16="http://schemas.microsoft.com/office/drawing/2014/main" id="{8F3FC537-318A-4535-852D-BB0E9D9D6CF3}"/>
                  </a:ext>
                </a:extLst>
              </p:cNvPr>
              <p:cNvSpPr/>
              <p:nvPr userDrawn="1"/>
            </p:nvSpPr>
            <p:spPr>
              <a:xfrm>
                <a:off x="53340" y="29405"/>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69" name="Picture 768">
                <a:extLst>
                  <a:ext uri="{FF2B5EF4-FFF2-40B4-BE49-F238E27FC236}">
                    <a16:creationId xmlns:a16="http://schemas.microsoft.com/office/drawing/2014/main" id="{0179751A-ADC3-4F3C-A6BE-51BDEFF8BF69}"/>
                  </a:ext>
                </a:extLst>
              </p:cNvPr>
              <p:cNvPicPr>
                <a:picLocks noChangeAspect="1"/>
              </p:cNvPicPr>
              <p:nvPr/>
            </p:nvPicPr>
            <p:blipFill rotWithShape="1">
              <a:blip r:embed="rId2"/>
              <a:srcRect b="-2325"/>
              <a:stretch/>
            </p:blipFill>
            <p:spPr>
              <a:xfrm>
                <a:off x="437594" y="124008"/>
                <a:ext cx="1380331" cy="1149319"/>
              </a:xfrm>
              <a:prstGeom prst="rect">
                <a:avLst/>
              </a:prstGeom>
            </p:spPr>
          </p:pic>
        </p:grpSp>
        <p:grpSp>
          <p:nvGrpSpPr>
            <p:cNvPr id="788" name="Group 787">
              <a:extLst>
                <a:ext uri="{FF2B5EF4-FFF2-40B4-BE49-F238E27FC236}">
                  <a16:creationId xmlns:a16="http://schemas.microsoft.com/office/drawing/2014/main" id="{957A20D1-2D14-451F-AA60-FA46CD5B609A}"/>
                </a:ext>
              </a:extLst>
            </p:cNvPr>
            <p:cNvGrpSpPr/>
            <p:nvPr userDrawn="1"/>
          </p:nvGrpSpPr>
          <p:grpSpPr>
            <a:xfrm>
              <a:off x="10838098" y="5979547"/>
              <a:ext cx="1312724" cy="817400"/>
              <a:chOff x="76689" y="5554981"/>
              <a:chExt cx="2217420" cy="1303019"/>
            </a:xfrm>
          </p:grpSpPr>
          <p:sp>
            <p:nvSpPr>
              <p:cNvPr id="789" name="Rectangle 788">
                <a:extLst>
                  <a:ext uri="{FF2B5EF4-FFF2-40B4-BE49-F238E27FC236}">
                    <a16:creationId xmlns:a16="http://schemas.microsoft.com/office/drawing/2014/main" id="{1BA679A2-D32F-4FC4-A55A-A520B43EA15F}"/>
                  </a:ext>
                </a:extLst>
              </p:cNvPr>
              <p:cNvSpPr/>
              <p:nvPr userDrawn="1"/>
            </p:nvSpPr>
            <p:spPr>
              <a:xfrm>
                <a:off x="76689" y="5554981"/>
                <a:ext cx="2217420" cy="1303019"/>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90" name="Picture 789" descr="AMD-Radeon.png">
                <a:extLst>
                  <a:ext uri="{FF2B5EF4-FFF2-40B4-BE49-F238E27FC236}">
                    <a16:creationId xmlns:a16="http://schemas.microsoft.com/office/drawing/2014/main" id="{A5B00CBA-7CC0-469E-880E-A587C994785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313480" y="6100939"/>
                <a:ext cx="1640503" cy="211101"/>
              </a:xfrm>
              <a:prstGeom prst="rect">
                <a:avLst/>
              </a:prstGeom>
            </p:spPr>
          </p:pic>
        </p:grpSp>
      </p:grpSp>
      <p:pic>
        <p:nvPicPr>
          <p:cNvPr id="3" name="Picture 2" descr="A picture containing drawing, clock&#10;&#10;Description automatically generated">
            <a:extLst>
              <a:ext uri="{FF2B5EF4-FFF2-40B4-BE49-F238E27FC236}">
                <a16:creationId xmlns:a16="http://schemas.microsoft.com/office/drawing/2014/main" id="{F8C18A5F-400F-445A-A6D5-148B717C8261}"/>
              </a:ext>
            </a:extLst>
          </p:cNvPr>
          <p:cNvPicPr>
            <a:picLocks noChangeAspect="1"/>
          </p:cNvPicPr>
          <p:nvPr userDrawn="1"/>
        </p:nvPicPr>
        <p:blipFill>
          <a:blip r:embed="rId7"/>
          <a:stretch>
            <a:fillRect/>
          </a:stretch>
        </p:blipFill>
        <p:spPr>
          <a:xfrm>
            <a:off x="163380" y="1162932"/>
            <a:ext cx="1098488" cy="313777"/>
          </a:xfrm>
          <a:prstGeom prst="rect">
            <a:avLst/>
          </a:prstGeom>
        </p:spPr>
      </p:pic>
      <p:pic>
        <p:nvPicPr>
          <p:cNvPr id="227" name="Picture 226" descr="A picture containing drawing, clock&#10;&#10;Description automatically generated">
            <a:extLst>
              <a:ext uri="{FF2B5EF4-FFF2-40B4-BE49-F238E27FC236}">
                <a16:creationId xmlns:a16="http://schemas.microsoft.com/office/drawing/2014/main" id="{B5379F4B-4486-4B89-AE18-F87FC4FA4A72}"/>
              </a:ext>
            </a:extLst>
          </p:cNvPr>
          <p:cNvPicPr>
            <a:picLocks noChangeAspect="1"/>
          </p:cNvPicPr>
          <p:nvPr userDrawn="1"/>
        </p:nvPicPr>
        <p:blipFill>
          <a:blip r:embed="rId7"/>
          <a:stretch>
            <a:fillRect/>
          </a:stretch>
        </p:blipFill>
        <p:spPr>
          <a:xfrm>
            <a:off x="147290" y="5385248"/>
            <a:ext cx="1098488" cy="313777"/>
          </a:xfrm>
          <a:prstGeom prst="rect">
            <a:avLst/>
          </a:prstGeom>
        </p:spPr>
      </p:pic>
      <p:pic>
        <p:nvPicPr>
          <p:cNvPr id="228" name="Picture 227" descr="A picture containing drawing, clock&#10;&#10;Description automatically generated">
            <a:extLst>
              <a:ext uri="{FF2B5EF4-FFF2-40B4-BE49-F238E27FC236}">
                <a16:creationId xmlns:a16="http://schemas.microsoft.com/office/drawing/2014/main" id="{2D4E0CBA-7310-4844-9BA8-D2C6C2E3E495}"/>
              </a:ext>
            </a:extLst>
          </p:cNvPr>
          <p:cNvPicPr>
            <a:picLocks noChangeAspect="1"/>
          </p:cNvPicPr>
          <p:nvPr userDrawn="1"/>
        </p:nvPicPr>
        <p:blipFill>
          <a:blip r:embed="rId7"/>
          <a:stretch>
            <a:fillRect/>
          </a:stretch>
        </p:blipFill>
        <p:spPr>
          <a:xfrm>
            <a:off x="1486600" y="1985304"/>
            <a:ext cx="1098488" cy="313777"/>
          </a:xfrm>
          <a:prstGeom prst="rect">
            <a:avLst/>
          </a:prstGeom>
        </p:spPr>
      </p:pic>
      <p:pic>
        <p:nvPicPr>
          <p:cNvPr id="229" name="Picture 228" descr="A picture containing drawing, clock&#10;&#10;Description automatically generated">
            <a:extLst>
              <a:ext uri="{FF2B5EF4-FFF2-40B4-BE49-F238E27FC236}">
                <a16:creationId xmlns:a16="http://schemas.microsoft.com/office/drawing/2014/main" id="{5FB2DBF1-7727-4116-9459-94D0C1686417}"/>
              </a:ext>
            </a:extLst>
          </p:cNvPr>
          <p:cNvPicPr>
            <a:picLocks noChangeAspect="1"/>
          </p:cNvPicPr>
          <p:nvPr userDrawn="1"/>
        </p:nvPicPr>
        <p:blipFill>
          <a:blip r:embed="rId7"/>
          <a:stretch>
            <a:fillRect/>
          </a:stretch>
        </p:blipFill>
        <p:spPr>
          <a:xfrm>
            <a:off x="1512876" y="6231357"/>
            <a:ext cx="1098488" cy="313777"/>
          </a:xfrm>
          <a:prstGeom prst="rect">
            <a:avLst/>
          </a:prstGeom>
        </p:spPr>
      </p:pic>
      <p:pic>
        <p:nvPicPr>
          <p:cNvPr id="230" name="Picture 229" descr="A picture containing drawing, clock&#10;&#10;Description automatically generated">
            <a:extLst>
              <a:ext uri="{FF2B5EF4-FFF2-40B4-BE49-F238E27FC236}">
                <a16:creationId xmlns:a16="http://schemas.microsoft.com/office/drawing/2014/main" id="{5A7E31B2-0DD9-436F-B8FE-F545E0CCDC64}"/>
              </a:ext>
            </a:extLst>
          </p:cNvPr>
          <p:cNvPicPr>
            <a:picLocks noChangeAspect="1"/>
          </p:cNvPicPr>
          <p:nvPr userDrawn="1"/>
        </p:nvPicPr>
        <p:blipFill>
          <a:blip r:embed="rId7"/>
          <a:stretch>
            <a:fillRect/>
          </a:stretch>
        </p:blipFill>
        <p:spPr>
          <a:xfrm>
            <a:off x="2860040" y="2831413"/>
            <a:ext cx="1098488" cy="313777"/>
          </a:xfrm>
          <a:prstGeom prst="rect">
            <a:avLst/>
          </a:prstGeom>
        </p:spPr>
      </p:pic>
      <p:pic>
        <p:nvPicPr>
          <p:cNvPr id="231" name="Picture 230" descr="A picture containing drawing, clock&#10;&#10;Description automatically generated">
            <a:extLst>
              <a:ext uri="{FF2B5EF4-FFF2-40B4-BE49-F238E27FC236}">
                <a16:creationId xmlns:a16="http://schemas.microsoft.com/office/drawing/2014/main" id="{2FED102E-5D9B-4AB2-AC52-76A3CF8781C7}"/>
              </a:ext>
            </a:extLst>
          </p:cNvPr>
          <p:cNvPicPr>
            <a:picLocks noChangeAspect="1"/>
          </p:cNvPicPr>
          <p:nvPr userDrawn="1"/>
        </p:nvPicPr>
        <p:blipFill>
          <a:blip r:embed="rId7"/>
          <a:stretch>
            <a:fillRect/>
          </a:stretch>
        </p:blipFill>
        <p:spPr>
          <a:xfrm>
            <a:off x="4206058" y="3685366"/>
            <a:ext cx="1098488" cy="313777"/>
          </a:xfrm>
          <a:prstGeom prst="rect">
            <a:avLst/>
          </a:prstGeom>
        </p:spPr>
      </p:pic>
      <p:pic>
        <p:nvPicPr>
          <p:cNvPr id="232" name="Picture 231" descr="A picture containing drawing, clock&#10;&#10;Description automatically generated">
            <a:extLst>
              <a:ext uri="{FF2B5EF4-FFF2-40B4-BE49-F238E27FC236}">
                <a16:creationId xmlns:a16="http://schemas.microsoft.com/office/drawing/2014/main" id="{AF0D6224-CC85-4898-9163-A1E6E6ED6844}"/>
              </a:ext>
            </a:extLst>
          </p:cNvPr>
          <p:cNvPicPr>
            <a:picLocks noChangeAspect="1"/>
          </p:cNvPicPr>
          <p:nvPr userDrawn="1"/>
        </p:nvPicPr>
        <p:blipFill>
          <a:blip r:embed="rId7"/>
          <a:stretch>
            <a:fillRect/>
          </a:stretch>
        </p:blipFill>
        <p:spPr>
          <a:xfrm>
            <a:off x="5559013" y="4562809"/>
            <a:ext cx="1098488" cy="313777"/>
          </a:xfrm>
          <a:prstGeom prst="rect">
            <a:avLst/>
          </a:prstGeom>
        </p:spPr>
      </p:pic>
      <p:pic>
        <p:nvPicPr>
          <p:cNvPr id="233" name="Picture 232" descr="A picture containing drawing, clock&#10;&#10;Description automatically generated">
            <a:extLst>
              <a:ext uri="{FF2B5EF4-FFF2-40B4-BE49-F238E27FC236}">
                <a16:creationId xmlns:a16="http://schemas.microsoft.com/office/drawing/2014/main" id="{5F46C4D7-FCF3-4B86-9F6B-7B6B611FB9A7}"/>
              </a:ext>
            </a:extLst>
          </p:cNvPr>
          <p:cNvPicPr>
            <a:picLocks noChangeAspect="1"/>
          </p:cNvPicPr>
          <p:nvPr userDrawn="1"/>
        </p:nvPicPr>
        <p:blipFill>
          <a:blip r:embed="rId7"/>
          <a:stretch>
            <a:fillRect/>
          </a:stretch>
        </p:blipFill>
        <p:spPr>
          <a:xfrm>
            <a:off x="5559013" y="299950"/>
            <a:ext cx="1098488" cy="313777"/>
          </a:xfrm>
          <a:prstGeom prst="rect">
            <a:avLst/>
          </a:prstGeom>
        </p:spPr>
      </p:pic>
      <p:pic>
        <p:nvPicPr>
          <p:cNvPr id="234" name="Picture 233" descr="A picture containing drawing, clock&#10;&#10;Description automatically generated">
            <a:extLst>
              <a:ext uri="{FF2B5EF4-FFF2-40B4-BE49-F238E27FC236}">
                <a16:creationId xmlns:a16="http://schemas.microsoft.com/office/drawing/2014/main" id="{DFFD1C5C-3C74-4D53-82B5-35F1873748B3}"/>
              </a:ext>
            </a:extLst>
          </p:cNvPr>
          <p:cNvPicPr>
            <a:picLocks noChangeAspect="1"/>
          </p:cNvPicPr>
          <p:nvPr userDrawn="1"/>
        </p:nvPicPr>
        <p:blipFill>
          <a:blip r:embed="rId7"/>
          <a:stretch>
            <a:fillRect/>
          </a:stretch>
        </p:blipFill>
        <p:spPr>
          <a:xfrm>
            <a:off x="6895885" y="5380251"/>
            <a:ext cx="1098488" cy="313777"/>
          </a:xfrm>
          <a:prstGeom prst="rect">
            <a:avLst/>
          </a:prstGeom>
        </p:spPr>
      </p:pic>
      <p:pic>
        <p:nvPicPr>
          <p:cNvPr id="235" name="Picture 234" descr="A picture containing drawing, clock&#10;&#10;Description automatically generated">
            <a:extLst>
              <a:ext uri="{FF2B5EF4-FFF2-40B4-BE49-F238E27FC236}">
                <a16:creationId xmlns:a16="http://schemas.microsoft.com/office/drawing/2014/main" id="{5A8F022F-FC31-4439-93BB-D40719EF9DF8}"/>
              </a:ext>
            </a:extLst>
          </p:cNvPr>
          <p:cNvPicPr>
            <a:picLocks noChangeAspect="1"/>
          </p:cNvPicPr>
          <p:nvPr userDrawn="1"/>
        </p:nvPicPr>
        <p:blipFill>
          <a:blip r:embed="rId7"/>
          <a:stretch>
            <a:fillRect/>
          </a:stretch>
        </p:blipFill>
        <p:spPr>
          <a:xfrm>
            <a:off x="8234733" y="6231357"/>
            <a:ext cx="1098488" cy="313777"/>
          </a:xfrm>
          <a:prstGeom prst="rect">
            <a:avLst/>
          </a:prstGeom>
        </p:spPr>
      </p:pic>
      <p:pic>
        <p:nvPicPr>
          <p:cNvPr id="236" name="Picture 235" descr="A picture containing drawing, clock&#10;&#10;Description automatically generated">
            <a:extLst>
              <a:ext uri="{FF2B5EF4-FFF2-40B4-BE49-F238E27FC236}">
                <a16:creationId xmlns:a16="http://schemas.microsoft.com/office/drawing/2014/main" id="{4BAF3BAA-8368-49CB-A40A-27F773C2984B}"/>
              </a:ext>
            </a:extLst>
          </p:cNvPr>
          <p:cNvPicPr>
            <a:picLocks noChangeAspect="1"/>
          </p:cNvPicPr>
          <p:nvPr userDrawn="1"/>
        </p:nvPicPr>
        <p:blipFill>
          <a:blip r:embed="rId7"/>
          <a:stretch>
            <a:fillRect/>
          </a:stretch>
        </p:blipFill>
        <p:spPr>
          <a:xfrm>
            <a:off x="6895885" y="1142434"/>
            <a:ext cx="1098488" cy="313777"/>
          </a:xfrm>
          <a:prstGeom prst="rect">
            <a:avLst/>
          </a:prstGeom>
        </p:spPr>
      </p:pic>
      <p:pic>
        <p:nvPicPr>
          <p:cNvPr id="237" name="Picture 236" descr="A picture containing drawing, clock&#10;&#10;Description automatically generated">
            <a:extLst>
              <a:ext uri="{FF2B5EF4-FFF2-40B4-BE49-F238E27FC236}">
                <a16:creationId xmlns:a16="http://schemas.microsoft.com/office/drawing/2014/main" id="{ED3CD126-5744-4EC0-B5A8-DC5A006D8AD8}"/>
              </a:ext>
            </a:extLst>
          </p:cNvPr>
          <p:cNvPicPr>
            <a:picLocks noChangeAspect="1"/>
          </p:cNvPicPr>
          <p:nvPr userDrawn="1"/>
        </p:nvPicPr>
        <p:blipFill>
          <a:blip r:embed="rId7"/>
          <a:stretch>
            <a:fillRect/>
          </a:stretch>
        </p:blipFill>
        <p:spPr>
          <a:xfrm>
            <a:off x="8267797" y="2000814"/>
            <a:ext cx="1098488" cy="313777"/>
          </a:xfrm>
          <a:prstGeom prst="rect">
            <a:avLst/>
          </a:prstGeom>
        </p:spPr>
      </p:pic>
      <p:pic>
        <p:nvPicPr>
          <p:cNvPr id="238" name="Picture 237" descr="A picture containing drawing, clock&#10;&#10;Description automatically generated">
            <a:extLst>
              <a:ext uri="{FF2B5EF4-FFF2-40B4-BE49-F238E27FC236}">
                <a16:creationId xmlns:a16="http://schemas.microsoft.com/office/drawing/2014/main" id="{FBB76914-BB0F-40F2-85CB-E9B848656954}"/>
              </a:ext>
            </a:extLst>
          </p:cNvPr>
          <p:cNvPicPr>
            <a:picLocks noChangeAspect="1"/>
          </p:cNvPicPr>
          <p:nvPr userDrawn="1"/>
        </p:nvPicPr>
        <p:blipFill>
          <a:blip r:embed="rId7"/>
          <a:stretch>
            <a:fillRect/>
          </a:stretch>
        </p:blipFill>
        <p:spPr>
          <a:xfrm>
            <a:off x="9601695" y="2858059"/>
            <a:ext cx="1098488" cy="313777"/>
          </a:xfrm>
          <a:prstGeom prst="rect">
            <a:avLst/>
          </a:prstGeom>
        </p:spPr>
      </p:pic>
      <p:pic>
        <p:nvPicPr>
          <p:cNvPr id="239" name="Picture 238" descr="A picture containing drawing, clock&#10;&#10;Description automatically generated">
            <a:extLst>
              <a:ext uri="{FF2B5EF4-FFF2-40B4-BE49-F238E27FC236}">
                <a16:creationId xmlns:a16="http://schemas.microsoft.com/office/drawing/2014/main" id="{1AA97BAB-73B1-40F5-843A-FF74821A8C20}"/>
              </a:ext>
            </a:extLst>
          </p:cNvPr>
          <p:cNvPicPr>
            <a:picLocks noChangeAspect="1"/>
          </p:cNvPicPr>
          <p:nvPr userDrawn="1"/>
        </p:nvPicPr>
        <p:blipFill>
          <a:blip r:embed="rId7"/>
          <a:stretch>
            <a:fillRect/>
          </a:stretch>
        </p:blipFill>
        <p:spPr>
          <a:xfrm>
            <a:off x="10967371" y="3685365"/>
            <a:ext cx="1098488" cy="313777"/>
          </a:xfrm>
          <a:prstGeom prst="rect">
            <a:avLst/>
          </a:prstGeom>
        </p:spPr>
      </p:pic>
    </p:spTree>
    <p:extLst>
      <p:ext uri="{BB962C8B-B14F-4D97-AF65-F5344CB8AC3E}">
        <p14:creationId xmlns:p14="http://schemas.microsoft.com/office/powerpoint/2010/main" val="19449500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Blank (White)">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54666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CB5B9-4540-437D-9C02-CA27543C9F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3BD0A7-7105-4BCC-A10A-90BB654F873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C82585-FB34-45B3-8904-F7E1C82BD8A7}"/>
              </a:ext>
            </a:extLst>
          </p:cNvPr>
          <p:cNvSpPr>
            <a:spLocks noGrp="1"/>
          </p:cNvSpPr>
          <p:nvPr>
            <p:ph type="dt" sz="half" idx="10"/>
          </p:nvPr>
        </p:nvSpPr>
        <p:spPr/>
        <p:txBody>
          <a:bodyPr/>
          <a:lstStyle/>
          <a:p>
            <a:fld id="{0A5EA75A-8F41-4F84-943B-908B0E0AA7C1}" type="datetimeFigureOut">
              <a:rPr lang="en-US" smtClean="0"/>
              <a:t>5/21/2020</a:t>
            </a:fld>
            <a:endParaRPr lang="en-US"/>
          </a:p>
        </p:txBody>
      </p:sp>
      <p:sp>
        <p:nvSpPr>
          <p:cNvPr id="5" name="Footer Placeholder 4">
            <a:extLst>
              <a:ext uri="{FF2B5EF4-FFF2-40B4-BE49-F238E27FC236}">
                <a16:creationId xmlns:a16="http://schemas.microsoft.com/office/drawing/2014/main" id="{A985E1D7-45EF-41C4-A024-59F9C6A90D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DBF2A1-3305-45EE-9758-CECB3C0AAC87}"/>
              </a:ext>
            </a:extLst>
          </p:cNvPr>
          <p:cNvSpPr>
            <a:spLocks noGrp="1"/>
          </p:cNvSpPr>
          <p:nvPr>
            <p:ph type="sldNum" sz="quarter" idx="12"/>
          </p:nvPr>
        </p:nvSpPr>
        <p:spPr/>
        <p:txBody>
          <a:bodyPr/>
          <a:lstStyle/>
          <a:p>
            <a:fld id="{A5C47704-61B8-4B4D-BEA5-80603D94AF2B}" type="slidenum">
              <a:rPr lang="en-US" smtClean="0"/>
              <a:t>‹#›</a:t>
            </a:fld>
            <a:endParaRPr lang="en-US"/>
          </a:p>
        </p:txBody>
      </p:sp>
    </p:spTree>
    <p:extLst>
      <p:ext uri="{BB962C8B-B14F-4D97-AF65-F5344CB8AC3E}">
        <p14:creationId xmlns:p14="http://schemas.microsoft.com/office/powerpoint/2010/main" val="42012625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711200" y="889000"/>
            <a:ext cx="10769600" cy="1041400"/>
          </a:xfrm>
          <a:prstGeom prst="rect">
            <a:avLst/>
          </a:prstGeom>
        </p:spPr>
        <p:txBody>
          <a:bodyPr/>
          <a:lstStyle/>
          <a:p>
            <a:endParaRPr lang="en-US" dirty="0"/>
          </a:p>
        </p:txBody>
      </p:sp>
      <p:sp>
        <p:nvSpPr>
          <p:cNvPr id="9" name="Content Placeholder 2"/>
          <p:cNvSpPr>
            <a:spLocks noGrp="1"/>
          </p:cNvSpPr>
          <p:nvPr>
            <p:ph sz="quarter" idx="10"/>
          </p:nvPr>
        </p:nvSpPr>
        <p:spPr>
          <a:xfrm>
            <a:off x="711200" y="2006600"/>
            <a:ext cx="10769600" cy="36576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66314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image" Target="../media/image1.png"/><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0897BAA3-5A7D-4AEA-971F-E2228217A54F}"/>
              </a:ext>
            </a:extLst>
          </p:cNvPr>
          <p:cNvSpPr/>
          <p:nvPr userDrawn="1"/>
        </p:nvSpPr>
        <p:spPr>
          <a:xfrm>
            <a:off x="0" y="6135756"/>
            <a:ext cx="12192000" cy="722243"/>
          </a:xfrm>
          <a:prstGeom prst="rect">
            <a:avLst/>
          </a:prstGeom>
          <a:solidFill>
            <a:srgbClr val="ED1C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Placeholder 1">
            <a:extLst>
              <a:ext uri="{FF2B5EF4-FFF2-40B4-BE49-F238E27FC236}">
                <a16:creationId xmlns:a16="http://schemas.microsoft.com/office/drawing/2014/main" id="{FBB0840D-E761-324D-A501-0EF0009A1B2A}"/>
              </a:ext>
            </a:extLst>
          </p:cNvPr>
          <p:cNvSpPr>
            <a:spLocks noGrp="1"/>
          </p:cNvSpPr>
          <p:nvPr>
            <p:ph type="title"/>
          </p:nvPr>
        </p:nvSpPr>
        <p:spPr>
          <a:xfrm>
            <a:off x="367175" y="365126"/>
            <a:ext cx="11460390" cy="124322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12" name="Text Placeholder 2">
            <a:extLst>
              <a:ext uri="{FF2B5EF4-FFF2-40B4-BE49-F238E27FC236}">
                <a16:creationId xmlns:a16="http://schemas.microsoft.com/office/drawing/2014/main" id="{363ABFEB-DC8C-0D49-A54E-FAA3190B3D37}"/>
              </a:ext>
            </a:extLst>
          </p:cNvPr>
          <p:cNvSpPr>
            <a:spLocks noGrp="1"/>
          </p:cNvSpPr>
          <p:nvPr>
            <p:ph type="body" idx="1"/>
          </p:nvPr>
        </p:nvSpPr>
        <p:spPr>
          <a:xfrm>
            <a:off x="367175" y="1825625"/>
            <a:ext cx="11460390" cy="39925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Rectangle 13">
            <a:extLst>
              <a:ext uri="{FF2B5EF4-FFF2-40B4-BE49-F238E27FC236}">
                <a16:creationId xmlns:a16="http://schemas.microsoft.com/office/drawing/2014/main" id="{B4A45BF6-5AB3-4691-B764-AA2956FEE283}"/>
              </a:ext>
            </a:extLst>
          </p:cNvPr>
          <p:cNvSpPr/>
          <p:nvPr userDrawn="1"/>
        </p:nvSpPr>
        <p:spPr>
          <a:xfrm>
            <a:off x="0" y="6249434"/>
            <a:ext cx="12192000" cy="6085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A picture containing drawing, plate&#10;&#10;Description automatically generated">
            <a:extLst>
              <a:ext uri="{FF2B5EF4-FFF2-40B4-BE49-F238E27FC236}">
                <a16:creationId xmlns:a16="http://schemas.microsoft.com/office/drawing/2014/main" id="{F3EBC1CA-85F7-45F3-945C-85C74E2BA2DD}"/>
              </a:ext>
            </a:extLst>
          </p:cNvPr>
          <p:cNvPicPr>
            <a:picLocks noChangeAspect="1"/>
          </p:cNvPicPr>
          <p:nvPr userDrawn="1"/>
        </p:nvPicPr>
        <p:blipFill>
          <a:blip r:embed="rId17"/>
          <a:stretch>
            <a:fillRect/>
          </a:stretch>
        </p:blipFill>
        <p:spPr>
          <a:xfrm>
            <a:off x="292815" y="6416136"/>
            <a:ext cx="999654" cy="285546"/>
          </a:xfrm>
          <a:prstGeom prst="rect">
            <a:avLst/>
          </a:prstGeom>
        </p:spPr>
      </p:pic>
      <p:sp>
        <p:nvSpPr>
          <p:cNvPr id="7" name="Slide Number Placeholder 7">
            <a:extLst>
              <a:ext uri="{FF2B5EF4-FFF2-40B4-BE49-F238E27FC236}">
                <a16:creationId xmlns:a16="http://schemas.microsoft.com/office/drawing/2014/main" id="{4C638D38-1211-448F-8807-777702ED1A73}"/>
              </a:ext>
            </a:extLst>
          </p:cNvPr>
          <p:cNvSpPr txBox="1">
            <a:spLocks/>
          </p:cNvSpPr>
          <p:nvPr userDrawn="1"/>
        </p:nvSpPr>
        <p:spPr>
          <a:xfrm>
            <a:off x="0" y="6442742"/>
            <a:ext cx="12192000" cy="336165"/>
          </a:xfrm>
          <a:prstGeom prst="rect">
            <a:avLst/>
          </a:prstGeom>
        </p:spPr>
        <p:txBody>
          <a:bodyPr vert="horz" lIns="91440" tIns="45720" rIns="91440" bIns="45720" rtlCol="0" anchor="ctr"/>
          <a:lstStyle>
            <a:defPPr>
              <a:defRPr lang="en-US"/>
            </a:defPPr>
            <a:lvl1pPr marL="0" algn="ctr" defTabSz="914400" rtl="0" eaLnBrk="1" latinLnBrk="0" hangingPunct="1">
              <a:defRPr sz="800" b="0" i="0" kern="1200">
                <a:solidFill>
                  <a:schemeClr val="accent6">
                    <a:lumMod val="25000"/>
                    <a:lumOff val="75000"/>
                  </a:schemeClr>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b="0" i="0" kern="1200" dirty="0">
                <a:solidFill>
                  <a:schemeClr val="accent6">
                    <a:lumMod val="25000"/>
                    <a:lumOff val="75000"/>
                  </a:schemeClr>
                </a:solidFill>
                <a:effectLst/>
                <a:latin typeface="Arial" panose="020B0604020202020204" pitchFamily="34" charset="0"/>
                <a:ea typeface="+mn-ea"/>
                <a:cs typeface="+mn-cs"/>
              </a:rPr>
              <a:t>AMD Public   |   Let’s build… 2020   |   A Review of </a:t>
            </a:r>
            <a:r>
              <a:rPr lang="en-US" sz="800" b="0" i="0" kern="1200" dirty="0" err="1">
                <a:solidFill>
                  <a:schemeClr val="accent6">
                    <a:lumMod val="25000"/>
                    <a:lumOff val="75000"/>
                  </a:schemeClr>
                </a:solidFill>
                <a:effectLst/>
                <a:latin typeface="Arial" panose="020B0604020202020204" pitchFamily="34" charset="0"/>
                <a:ea typeface="+mn-ea"/>
                <a:cs typeface="+mn-cs"/>
              </a:rPr>
              <a:t>GPUOpen</a:t>
            </a:r>
            <a:r>
              <a:rPr lang="en-US" sz="800" b="0" i="0" kern="1200" dirty="0">
                <a:solidFill>
                  <a:schemeClr val="accent6">
                    <a:lumMod val="25000"/>
                    <a:lumOff val="75000"/>
                  </a:schemeClr>
                </a:solidFill>
                <a:effectLst/>
                <a:latin typeface="Arial" panose="020B0604020202020204" pitchFamily="34" charset="0"/>
                <a:ea typeface="+mn-ea"/>
                <a:cs typeface="+mn-cs"/>
              </a:rPr>
              <a:t> Effects  |   May 15, 2020   |      </a:t>
            </a:r>
            <a:fld id="{959A88F6-A667-2F47-A1AA-6AA2965AA51F}" type="slidenum">
              <a:rPr lang="en-US" smtClean="0">
                <a:solidFill>
                  <a:schemeClr val="tx1"/>
                </a:solidFill>
              </a:rPr>
              <a:pPr/>
              <a:t>‹#›</a:t>
            </a:fld>
            <a:endParaRPr lang="en-US" dirty="0">
              <a:solidFill>
                <a:schemeClr val="tx1"/>
              </a:solidFill>
            </a:endParaRPr>
          </a:p>
        </p:txBody>
      </p:sp>
    </p:spTree>
    <p:extLst>
      <p:ext uri="{BB962C8B-B14F-4D97-AF65-F5344CB8AC3E}">
        <p14:creationId xmlns:p14="http://schemas.microsoft.com/office/powerpoint/2010/main" val="2046736058"/>
      </p:ext>
    </p:extLst>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Lst>
  <p:hf hdr="0" ftr="0" dt="0"/>
  <p:txStyles>
    <p:titleStyle>
      <a:lvl1pPr algn="l" defTabSz="914400" rtl="0" eaLnBrk="1" latinLnBrk="0" hangingPunct="1">
        <a:lnSpc>
          <a:spcPct val="90000"/>
        </a:lnSpc>
        <a:spcBef>
          <a:spcPct val="0"/>
        </a:spcBef>
        <a:buNone/>
        <a:defRPr sz="4000" b="1" i="0" kern="1200" cap="all" baseline="0">
          <a:solidFill>
            <a:schemeClr val="bg1"/>
          </a:solidFill>
          <a:latin typeface="Arial" panose="020B0604020202020204" pitchFamily="34" charset="0"/>
          <a:ea typeface="+mj-ea"/>
          <a:cs typeface="+mj-cs"/>
        </a:defRPr>
      </a:lvl1pPr>
    </p:titleStyle>
    <p:bodyStyle>
      <a:lvl1pPr marL="0" indent="0" algn="l" defTabSz="914400" rtl="0" eaLnBrk="1" latinLnBrk="0" hangingPunct="1">
        <a:lnSpc>
          <a:spcPct val="90000"/>
        </a:lnSpc>
        <a:spcBef>
          <a:spcPts val="1000"/>
        </a:spcBef>
        <a:buClr>
          <a:schemeClr val="tx1">
            <a:lumMod val="85000"/>
          </a:schemeClr>
        </a:buClr>
        <a:buFont typeface="Arial" panose="020B0604020202020204" pitchFamily="34" charset="0"/>
        <a:buNone/>
        <a:defRPr sz="2400" b="0" i="0" kern="1200">
          <a:solidFill>
            <a:schemeClr val="bg1">
              <a:lumMod val="75000"/>
              <a:lumOff val="25000"/>
            </a:schemeClr>
          </a:solidFill>
          <a:latin typeface="Arial" panose="020B0604020202020204" pitchFamily="34" charset="0"/>
          <a:ea typeface="+mn-ea"/>
          <a:cs typeface="+mn-cs"/>
        </a:defRPr>
      </a:lvl1pPr>
      <a:lvl2pPr marL="457200" indent="0" algn="l" defTabSz="914400" rtl="0" eaLnBrk="1" latinLnBrk="0" hangingPunct="1">
        <a:lnSpc>
          <a:spcPct val="90000"/>
        </a:lnSpc>
        <a:spcBef>
          <a:spcPts val="500"/>
        </a:spcBef>
        <a:buClr>
          <a:schemeClr val="tx1">
            <a:lumMod val="85000"/>
          </a:schemeClr>
        </a:buClr>
        <a:buFont typeface="Arial" panose="020B0604020202020204" pitchFamily="34" charset="0"/>
        <a:buNone/>
        <a:defRPr sz="2000" b="0" i="0" kern="1200">
          <a:solidFill>
            <a:schemeClr val="bg1">
              <a:lumMod val="75000"/>
              <a:lumOff val="25000"/>
            </a:schemeClr>
          </a:solidFill>
          <a:latin typeface="Arial" panose="020B0604020202020204" pitchFamily="34" charset="0"/>
          <a:ea typeface="+mn-ea"/>
          <a:cs typeface="+mn-cs"/>
        </a:defRPr>
      </a:lvl2pPr>
      <a:lvl3pPr marL="914400" indent="0" algn="l" defTabSz="914400" rtl="0" eaLnBrk="1" latinLnBrk="0" hangingPunct="1">
        <a:lnSpc>
          <a:spcPct val="90000"/>
        </a:lnSpc>
        <a:spcBef>
          <a:spcPts val="500"/>
        </a:spcBef>
        <a:buClr>
          <a:schemeClr val="tx1">
            <a:lumMod val="85000"/>
          </a:schemeClr>
        </a:buClr>
        <a:buFont typeface="Arial" panose="020B0604020202020204" pitchFamily="34" charset="0"/>
        <a:buNone/>
        <a:defRPr sz="1800" b="0" i="0" kern="1200">
          <a:solidFill>
            <a:schemeClr val="bg1">
              <a:lumMod val="75000"/>
              <a:lumOff val="25000"/>
            </a:schemeClr>
          </a:solidFill>
          <a:latin typeface="Arial" panose="020B0604020202020204" pitchFamily="34" charset="0"/>
          <a:ea typeface="+mn-ea"/>
          <a:cs typeface="+mn-cs"/>
        </a:defRPr>
      </a:lvl3pPr>
      <a:lvl4pPr marL="1371600" indent="0" algn="l" defTabSz="914400" rtl="0" eaLnBrk="1" latinLnBrk="0" hangingPunct="1">
        <a:lnSpc>
          <a:spcPct val="90000"/>
        </a:lnSpc>
        <a:spcBef>
          <a:spcPts val="500"/>
        </a:spcBef>
        <a:buClr>
          <a:schemeClr val="tx1">
            <a:lumMod val="85000"/>
          </a:schemeClr>
        </a:buClr>
        <a:buFont typeface="Arial" panose="020B0604020202020204" pitchFamily="34" charset="0"/>
        <a:buNone/>
        <a:defRPr sz="1600" b="0" i="0" kern="1200">
          <a:solidFill>
            <a:schemeClr val="bg1">
              <a:lumMod val="75000"/>
              <a:lumOff val="25000"/>
            </a:schemeClr>
          </a:solidFill>
          <a:latin typeface="Arial" panose="020B0604020202020204" pitchFamily="34" charset="0"/>
          <a:ea typeface="+mn-ea"/>
          <a:cs typeface="+mn-cs"/>
        </a:defRPr>
      </a:lvl4pPr>
      <a:lvl5pPr marL="1828800" indent="0" algn="l" defTabSz="914400" rtl="0" eaLnBrk="1" latinLnBrk="0" hangingPunct="1">
        <a:lnSpc>
          <a:spcPct val="90000"/>
        </a:lnSpc>
        <a:spcBef>
          <a:spcPts val="500"/>
        </a:spcBef>
        <a:buClr>
          <a:schemeClr val="tx1">
            <a:lumMod val="85000"/>
          </a:schemeClr>
        </a:buClr>
        <a:buFont typeface="Arial" panose="020B0604020202020204" pitchFamily="34" charset="0"/>
        <a:buNone/>
        <a:defRPr sz="1600" b="0" i="0" kern="1200">
          <a:solidFill>
            <a:schemeClr val="bg1">
              <a:lumMod val="75000"/>
              <a:lumOff val="25000"/>
            </a:schemeClr>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pos="7200">
          <p15:clr>
            <a:srgbClr val="F26B43"/>
          </p15:clr>
        </p15:guide>
        <p15:guide id="4" orient="horz" pos="4104">
          <p15:clr>
            <a:srgbClr val="F26B43"/>
          </p15:clr>
        </p15:guide>
        <p15:guide id="5" pos="480">
          <p15:clr>
            <a:srgbClr val="F26B43"/>
          </p15:clr>
        </p15:guide>
        <p15:guide id="6" orient="horz" pos="21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0897BAA3-5A7D-4AEA-971F-E2228217A54F}"/>
              </a:ext>
            </a:extLst>
          </p:cNvPr>
          <p:cNvSpPr/>
          <p:nvPr userDrawn="1"/>
        </p:nvSpPr>
        <p:spPr>
          <a:xfrm>
            <a:off x="0" y="6135756"/>
            <a:ext cx="12192000" cy="722243"/>
          </a:xfrm>
          <a:prstGeom prst="rect">
            <a:avLst/>
          </a:prstGeom>
          <a:solidFill>
            <a:srgbClr val="ED1C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itle Placeholder 1">
            <a:extLst>
              <a:ext uri="{FF2B5EF4-FFF2-40B4-BE49-F238E27FC236}">
                <a16:creationId xmlns:a16="http://schemas.microsoft.com/office/drawing/2014/main" id="{FBB0840D-E761-324D-A501-0EF0009A1B2A}"/>
              </a:ext>
            </a:extLst>
          </p:cNvPr>
          <p:cNvSpPr>
            <a:spLocks noGrp="1"/>
          </p:cNvSpPr>
          <p:nvPr>
            <p:ph type="title"/>
          </p:nvPr>
        </p:nvSpPr>
        <p:spPr>
          <a:xfrm>
            <a:off x="367175" y="365126"/>
            <a:ext cx="11460390" cy="124322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12" name="Text Placeholder 2">
            <a:extLst>
              <a:ext uri="{FF2B5EF4-FFF2-40B4-BE49-F238E27FC236}">
                <a16:creationId xmlns:a16="http://schemas.microsoft.com/office/drawing/2014/main" id="{363ABFEB-DC8C-0D49-A54E-FAA3190B3D37}"/>
              </a:ext>
            </a:extLst>
          </p:cNvPr>
          <p:cNvSpPr>
            <a:spLocks noGrp="1"/>
          </p:cNvSpPr>
          <p:nvPr>
            <p:ph type="body" idx="1"/>
          </p:nvPr>
        </p:nvSpPr>
        <p:spPr>
          <a:xfrm>
            <a:off x="367175" y="1825625"/>
            <a:ext cx="11460390" cy="399255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Rectangle 13">
            <a:extLst>
              <a:ext uri="{FF2B5EF4-FFF2-40B4-BE49-F238E27FC236}">
                <a16:creationId xmlns:a16="http://schemas.microsoft.com/office/drawing/2014/main" id="{B4A45BF6-5AB3-4691-B764-AA2956FEE283}"/>
              </a:ext>
            </a:extLst>
          </p:cNvPr>
          <p:cNvSpPr/>
          <p:nvPr userDrawn="1"/>
        </p:nvSpPr>
        <p:spPr>
          <a:xfrm>
            <a:off x="0" y="6249434"/>
            <a:ext cx="12192000" cy="6085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descr="A picture containing drawing, plate&#10;&#10;Description automatically generated">
            <a:extLst>
              <a:ext uri="{FF2B5EF4-FFF2-40B4-BE49-F238E27FC236}">
                <a16:creationId xmlns:a16="http://schemas.microsoft.com/office/drawing/2014/main" id="{F3EBC1CA-85F7-45F3-945C-85C74E2BA2DD}"/>
              </a:ext>
            </a:extLst>
          </p:cNvPr>
          <p:cNvPicPr>
            <a:picLocks noChangeAspect="1"/>
          </p:cNvPicPr>
          <p:nvPr userDrawn="1"/>
        </p:nvPicPr>
        <p:blipFill>
          <a:blip r:embed="rId19"/>
          <a:stretch>
            <a:fillRect/>
          </a:stretch>
        </p:blipFill>
        <p:spPr>
          <a:xfrm>
            <a:off x="292815" y="6416136"/>
            <a:ext cx="999654" cy="285546"/>
          </a:xfrm>
          <a:prstGeom prst="rect">
            <a:avLst/>
          </a:prstGeom>
        </p:spPr>
      </p:pic>
      <p:sp>
        <p:nvSpPr>
          <p:cNvPr id="7" name="Slide Number Placeholder 7">
            <a:extLst>
              <a:ext uri="{FF2B5EF4-FFF2-40B4-BE49-F238E27FC236}">
                <a16:creationId xmlns:a16="http://schemas.microsoft.com/office/drawing/2014/main" id="{AFBB2B99-0C66-4CC6-A248-A1781E5DFF9E}"/>
              </a:ext>
            </a:extLst>
          </p:cNvPr>
          <p:cNvSpPr txBox="1">
            <a:spLocks/>
          </p:cNvSpPr>
          <p:nvPr userDrawn="1"/>
        </p:nvSpPr>
        <p:spPr>
          <a:xfrm>
            <a:off x="0" y="6442742"/>
            <a:ext cx="12192000" cy="336165"/>
          </a:xfrm>
          <a:prstGeom prst="rect">
            <a:avLst/>
          </a:prstGeom>
        </p:spPr>
        <p:txBody>
          <a:bodyPr vert="horz" lIns="91440" tIns="45720" rIns="91440" bIns="45720" rtlCol="0" anchor="ctr"/>
          <a:lstStyle>
            <a:defPPr>
              <a:defRPr lang="en-US"/>
            </a:defPPr>
            <a:lvl1pPr marL="0" algn="ctr" defTabSz="914400" rtl="0" eaLnBrk="1" latinLnBrk="0" hangingPunct="1">
              <a:defRPr sz="800" b="0" i="0" kern="1200">
                <a:solidFill>
                  <a:schemeClr val="accent6">
                    <a:lumMod val="25000"/>
                    <a:lumOff val="75000"/>
                  </a:schemeClr>
                </a:solidFill>
                <a:latin typeface="Arial" panose="020B0604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b="0" i="0" kern="1200" dirty="0">
                <a:solidFill>
                  <a:schemeClr val="accent6">
                    <a:lumMod val="25000"/>
                    <a:lumOff val="75000"/>
                  </a:schemeClr>
                </a:solidFill>
                <a:effectLst/>
                <a:latin typeface="Arial" panose="020B0604020202020204" pitchFamily="34" charset="0"/>
                <a:ea typeface="+mn-ea"/>
                <a:cs typeface="+mn-cs"/>
              </a:rPr>
              <a:t>AMD Public   |   Let’s build… 2020   |   A Review of </a:t>
            </a:r>
            <a:r>
              <a:rPr lang="en-US" sz="800" b="0" i="0" kern="1200" dirty="0" err="1">
                <a:solidFill>
                  <a:schemeClr val="accent6">
                    <a:lumMod val="25000"/>
                    <a:lumOff val="75000"/>
                  </a:schemeClr>
                </a:solidFill>
                <a:effectLst/>
                <a:latin typeface="Arial" panose="020B0604020202020204" pitchFamily="34" charset="0"/>
                <a:ea typeface="+mn-ea"/>
                <a:cs typeface="+mn-cs"/>
              </a:rPr>
              <a:t>GPUOpen</a:t>
            </a:r>
            <a:r>
              <a:rPr lang="en-US" sz="800" b="0" i="0" kern="1200" dirty="0">
                <a:solidFill>
                  <a:schemeClr val="accent6">
                    <a:lumMod val="25000"/>
                    <a:lumOff val="75000"/>
                  </a:schemeClr>
                </a:solidFill>
                <a:effectLst/>
                <a:latin typeface="Arial" panose="020B0604020202020204" pitchFamily="34" charset="0"/>
                <a:ea typeface="+mn-ea"/>
                <a:cs typeface="+mn-cs"/>
              </a:rPr>
              <a:t> Effects  |   May 15, 2020   |      </a:t>
            </a:r>
            <a:fld id="{959A88F6-A667-2F47-A1AA-6AA2965AA51F}" type="slidenum">
              <a:rPr lang="en-US" smtClean="0">
                <a:solidFill>
                  <a:schemeClr val="tx1"/>
                </a:solidFill>
              </a:rPr>
              <a:pPr/>
              <a:t>‹#›</a:t>
            </a:fld>
            <a:endParaRPr lang="en-US" dirty="0">
              <a:solidFill>
                <a:schemeClr val="tx1"/>
              </a:solidFill>
            </a:endParaRPr>
          </a:p>
        </p:txBody>
      </p:sp>
    </p:spTree>
    <p:extLst>
      <p:ext uri="{BB962C8B-B14F-4D97-AF65-F5344CB8AC3E}">
        <p14:creationId xmlns:p14="http://schemas.microsoft.com/office/powerpoint/2010/main" val="3583006636"/>
      </p:ext>
    </p:extLst>
  </p:cSld>
  <p:clrMap bg1="dk1" tx1="lt1" bg2="dk2" tx2="lt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 id="2147483708" r:id="rId15"/>
    <p:sldLayoutId id="2147483709" r:id="rId16"/>
    <p:sldLayoutId id="2147483710" r:id="rId17"/>
  </p:sldLayoutIdLst>
  <p:hf hdr="0" ftr="0" dt="0"/>
  <p:txStyles>
    <p:titleStyle>
      <a:lvl1pPr algn="l" defTabSz="914400" rtl="0" eaLnBrk="1" latinLnBrk="0" hangingPunct="1">
        <a:lnSpc>
          <a:spcPct val="90000"/>
        </a:lnSpc>
        <a:spcBef>
          <a:spcPct val="0"/>
        </a:spcBef>
        <a:buNone/>
        <a:defRPr sz="4000" b="1" i="0" kern="1200" cap="all" baseline="0">
          <a:solidFill>
            <a:schemeClr val="bg1"/>
          </a:solidFill>
          <a:latin typeface="Arial" panose="020B0604020202020204" pitchFamily="34" charset="0"/>
          <a:ea typeface="+mj-ea"/>
          <a:cs typeface="+mj-cs"/>
        </a:defRPr>
      </a:lvl1pPr>
    </p:titleStyle>
    <p:bodyStyle>
      <a:lvl1pPr marL="0" indent="0" algn="l" defTabSz="914400" rtl="0" eaLnBrk="1" latinLnBrk="0" hangingPunct="1">
        <a:lnSpc>
          <a:spcPct val="90000"/>
        </a:lnSpc>
        <a:spcBef>
          <a:spcPts val="1000"/>
        </a:spcBef>
        <a:buClr>
          <a:schemeClr val="tx1">
            <a:lumMod val="85000"/>
          </a:schemeClr>
        </a:buClr>
        <a:buFont typeface="Arial" panose="020B0604020202020204" pitchFamily="34" charset="0"/>
        <a:buNone/>
        <a:defRPr sz="2400" b="0" i="0" kern="1200">
          <a:solidFill>
            <a:schemeClr val="bg1">
              <a:lumMod val="75000"/>
              <a:lumOff val="25000"/>
            </a:schemeClr>
          </a:solidFill>
          <a:latin typeface="Arial" panose="020B0604020202020204" pitchFamily="34" charset="0"/>
          <a:ea typeface="+mn-ea"/>
          <a:cs typeface="+mn-cs"/>
        </a:defRPr>
      </a:lvl1pPr>
      <a:lvl2pPr marL="457200" indent="0" algn="l" defTabSz="914400" rtl="0" eaLnBrk="1" latinLnBrk="0" hangingPunct="1">
        <a:lnSpc>
          <a:spcPct val="90000"/>
        </a:lnSpc>
        <a:spcBef>
          <a:spcPts val="500"/>
        </a:spcBef>
        <a:buClr>
          <a:schemeClr val="tx1">
            <a:lumMod val="85000"/>
          </a:schemeClr>
        </a:buClr>
        <a:buFont typeface="Arial" panose="020B0604020202020204" pitchFamily="34" charset="0"/>
        <a:buNone/>
        <a:defRPr sz="2000" b="0" i="0" kern="1200">
          <a:solidFill>
            <a:schemeClr val="bg1">
              <a:lumMod val="75000"/>
              <a:lumOff val="25000"/>
            </a:schemeClr>
          </a:solidFill>
          <a:latin typeface="Arial" panose="020B0604020202020204" pitchFamily="34" charset="0"/>
          <a:ea typeface="+mn-ea"/>
          <a:cs typeface="+mn-cs"/>
        </a:defRPr>
      </a:lvl2pPr>
      <a:lvl3pPr marL="914400" indent="0" algn="l" defTabSz="914400" rtl="0" eaLnBrk="1" latinLnBrk="0" hangingPunct="1">
        <a:lnSpc>
          <a:spcPct val="90000"/>
        </a:lnSpc>
        <a:spcBef>
          <a:spcPts val="500"/>
        </a:spcBef>
        <a:buClr>
          <a:schemeClr val="tx1">
            <a:lumMod val="85000"/>
          </a:schemeClr>
        </a:buClr>
        <a:buFont typeface="Arial" panose="020B0604020202020204" pitchFamily="34" charset="0"/>
        <a:buNone/>
        <a:defRPr sz="1800" b="0" i="0" kern="1200">
          <a:solidFill>
            <a:schemeClr val="bg1">
              <a:lumMod val="75000"/>
              <a:lumOff val="25000"/>
            </a:schemeClr>
          </a:solidFill>
          <a:latin typeface="Arial" panose="020B0604020202020204" pitchFamily="34" charset="0"/>
          <a:ea typeface="+mn-ea"/>
          <a:cs typeface="+mn-cs"/>
        </a:defRPr>
      </a:lvl3pPr>
      <a:lvl4pPr marL="1371600" indent="0" algn="l" defTabSz="914400" rtl="0" eaLnBrk="1" latinLnBrk="0" hangingPunct="1">
        <a:lnSpc>
          <a:spcPct val="90000"/>
        </a:lnSpc>
        <a:spcBef>
          <a:spcPts val="500"/>
        </a:spcBef>
        <a:buClr>
          <a:schemeClr val="tx1">
            <a:lumMod val="85000"/>
          </a:schemeClr>
        </a:buClr>
        <a:buFont typeface="Arial" panose="020B0604020202020204" pitchFamily="34" charset="0"/>
        <a:buNone/>
        <a:defRPr sz="1600" b="0" i="0" kern="1200">
          <a:solidFill>
            <a:schemeClr val="bg1">
              <a:lumMod val="75000"/>
              <a:lumOff val="25000"/>
            </a:schemeClr>
          </a:solidFill>
          <a:latin typeface="Arial" panose="020B0604020202020204" pitchFamily="34" charset="0"/>
          <a:ea typeface="+mn-ea"/>
          <a:cs typeface="+mn-cs"/>
        </a:defRPr>
      </a:lvl4pPr>
      <a:lvl5pPr marL="1828800" indent="0" algn="l" defTabSz="914400" rtl="0" eaLnBrk="1" latinLnBrk="0" hangingPunct="1">
        <a:lnSpc>
          <a:spcPct val="90000"/>
        </a:lnSpc>
        <a:spcBef>
          <a:spcPts val="500"/>
        </a:spcBef>
        <a:buClr>
          <a:schemeClr val="tx1">
            <a:lumMod val="85000"/>
          </a:schemeClr>
        </a:buClr>
        <a:buFont typeface="Arial" panose="020B0604020202020204" pitchFamily="34" charset="0"/>
        <a:buNone/>
        <a:defRPr sz="1600" b="0" i="0" kern="1200">
          <a:solidFill>
            <a:schemeClr val="bg1">
              <a:lumMod val="75000"/>
              <a:lumOff val="25000"/>
            </a:schemeClr>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pos="7200">
          <p15:clr>
            <a:srgbClr val="F26B43"/>
          </p15:clr>
        </p15:guide>
        <p15:guide id="4" orient="horz" pos="4104">
          <p15:clr>
            <a:srgbClr val="F26B43"/>
          </p15:clr>
        </p15:guide>
        <p15:guide id="5" pos="480">
          <p15:clr>
            <a:srgbClr val="F26B43"/>
          </p15:clr>
        </p15:guide>
        <p15:guide id="6" orient="horz" pos="21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9.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4.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24.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8" Type="http://schemas.openxmlformats.org/officeDocument/2006/relationships/image" Target="../media/image42.png"/><Relationship Id="rId3" Type="http://schemas.microsoft.com/office/2007/relationships/media" Target="../media/media2.mp4"/><Relationship Id="rId7" Type="http://schemas.openxmlformats.org/officeDocument/2006/relationships/image" Target="../media/image4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23.xml"/><Relationship Id="rId5" Type="http://schemas.openxmlformats.org/officeDocument/2006/relationships/slideLayout" Target="../slideLayouts/slideLayout19.xml"/><Relationship Id="rId4" Type="http://schemas.openxmlformats.org/officeDocument/2006/relationships/video" Target="../media/media2.mp4"/></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hyperlink" Target="https://www.amd.com/en/technologies/radeon-prorender-downloads" TargetMode="External"/><Relationship Id="rId2" Type="http://schemas.openxmlformats.org/officeDocument/2006/relationships/notesSlide" Target="../notesSlides/notesSlide29.xml"/><Relationship Id="rId1" Type="http://schemas.openxmlformats.org/officeDocument/2006/relationships/slideLayout" Target="../slideLayouts/slideLayout24.xml"/><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45.tiff"/><Relationship Id="rId2" Type="http://schemas.openxmlformats.org/officeDocument/2006/relationships/notesSlide" Target="../notesSlides/notesSlide30.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1.xml"/><Relationship Id="rId1" Type="http://schemas.openxmlformats.org/officeDocument/2006/relationships/slideLayout" Target="../slideLayouts/slideLayout24.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3" Type="http://schemas.openxmlformats.org/officeDocument/2006/relationships/hyperlink" Target="https://www.amd.com/en/technologies/radeon-prorender-developers" TargetMode="External"/><Relationship Id="rId2" Type="http://schemas.openxmlformats.org/officeDocument/2006/relationships/notesSlide" Target="../notesSlides/notesSlide35.xml"/><Relationship Id="rId1" Type="http://schemas.openxmlformats.org/officeDocument/2006/relationships/slideLayout" Target="../slideLayouts/slideLayout24.xml"/><Relationship Id="rId5" Type="http://schemas.openxmlformats.org/officeDocument/2006/relationships/image" Target="../media/image50.png"/><Relationship Id="rId4" Type="http://schemas.openxmlformats.org/officeDocument/2006/relationships/hyperlink" Target="https://radeon-pro.github.io/RadeonProRenderDocs/rif/about.html"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7.xml"/><Relationship Id="rId1" Type="http://schemas.openxmlformats.org/officeDocument/2006/relationships/slideLayout" Target="../slideLayouts/slideLayout9.xml"/><Relationship Id="rId4" Type="http://schemas.openxmlformats.org/officeDocument/2006/relationships/image" Target="../media/image52.png"/></Relationships>
</file>

<file path=ppt/slides/_rels/slide39.xml.rels><?xml version="1.0" encoding="UTF-8" standalone="yes"?>
<Relationships xmlns="http://schemas.openxmlformats.org/package/2006/relationships"><Relationship Id="rId3" Type="http://schemas.openxmlformats.org/officeDocument/2006/relationships/hyperlink" Target="https://gpuopen.com/gaming-product/radeon-gpu-profiler-rgp/" TargetMode="External"/><Relationship Id="rId2" Type="http://schemas.openxmlformats.org/officeDocument/2006/relationships/notesSlide" Target="../notesSlides/notesSlide38.xml"/><Relationship Id="rId1" Type="http://schemas.openxmlformats.org/officeDocument/2006/relationships/slideLayout" Target="../slideLayouts/slideLayout9.xml"/><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0.xml"/><Relationship Id="rId1" Type="http://schemas.openxmlformats.org/officeDocument/2006/relationships/slideLayout" Target="../slideLayouts/slideLayout9.xml"/><Relationship Id="rId4" Type="http://schemas.openxmlformats.org/officeDocument/2006/relationships/image" Target="../media/image56.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E03DCC8-C72F-4C5C-9407-50850AA353B7}"/>
              </a:ext>
            </a:extLst>
          </p:cNvPr>
          <p:cNvSpPr>
            <a:spLocks noGrp="1"/>
          </p:cNvSpPr>
          <p:nvPr>
            <p:ph type="body" sz="quarter" idx="11"/>
          </p:nvPr>
        </p:nvSpPr>
        <p:spPr/>
        <p:txBody>
          <a:bodyPr/>
          <a:lstStyle/>
          <a:p>
            <a:r>
              <a:rPr lang="en-CA" dirty="0"/>
              <a:t>Takahiro Harada &amp; Jason </a:t>
            </a:r>
            <a:r>
              <a:rPr lang="en-CA"/>
              <a:t>lacroix</a:t>
            </a:r>
            <a:endParaRPr lang="en-US"/>
          </a:p>
        </p:txBody>
      </p:sp>
      <p:sp>
        <p:nvSpPr>
          <p:cNvPr id="3" name="Title 2">
            <a:extLst>
              <a:ext uri="{FF2B5EF4-FFF2-40B4-BE49-F238E27FC236}">
                <a16:creationId xmlns:a16="http://schemas.microsoft.com/office/drawing/2014/main" id="{55530C36-E6CA-4482-8C45-3233580FD58A}"/>
              </a:ext>
            </a:extLst>
          </p:cNvPr>
          <p:cNvSpPr>
            <a:spLocks noGrp="1"/>
          </p:cNvSpPr>
          <p:nvPr>
            <p:ph type="title"/>
          </p:nvPr>
        </p:nvSpPr>
        <p:spPr/>
        <p:txBody>
          <a:bodyPr/>
          <a:lstStyle/>
          <a:p>
            <a:r>
              <a:rPr lang="en-US" b="0" dirty="0"/>
              <a:t>A Review of </a:t>
            </a:r>
            <a:r>
              <a:rPr lang="en-US" b="0" dirty="0" err="1"/>
              <a:t>GPUOpen</a:t>
            </a:r>
            <a:r>
              <a:rPr lang="en-US" b="0" dirty="0"/>
              <a:t> Effects</a:t>
            </a:r>
            <a:endParaRPr lang="en-US" dirty="0"/>
          </a:p>
        </p:txBody>
      </p:sp>
    </p:spTree>
    <p:extLst>
      <p:ext uri="{BB962C8B-B14F-4D97-AF65-F5344CB8AC3E}">
        <p14:creationId xmlns:p14="http://schemas.microsoft.com/office/powerpoint/2010/main" val="32236542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11BF5A9-CDF0-48E6-BE60-7CD852439B1F}"/>
              </a:ext>
            </a:extLst>
          </p:cNvPr>
          <p:cNvSpPr>
            <a:spLocks noGrp="1"/>
          </p:cNvSpPr>
          <p:nvPr>
            <p:ph type="body" sz="quarter" idx="10"/>
          </p:nvPr>
        </p:nvSpPr>
        <p:spPr/>
        <p:txBody>
          <a:bodyPr/>
          <a:lstStyle/>
          <a:p>
            <a:r>
              <a:rPr lang="en-US" sz="2000" dirty="0"/>
              <a:t>An initiative designed to help developers make better content by “opening up” the GPU</a:t>
            </a:r>
          </a:p>
          <a:p>
            <a:r>
              <a:rPr lang="en-US" sz="2000" dirty="0"/>
              <a:t>Contains a variety of software modules across various GPU needs:</a:t>
            </a:r>
          </a:p>
          <a:p>
            <a:pPr lvl="1"/>
            <a:r>
              <a:rPr lang="en-US" sz="1800" dirty="0"/>
              <a:t>Effects and render features</a:t>
            </a:r>
          </a:p>
          <a:p>
            <a:pPr lvl="1"/>
            <a:r>
              <a:rPr lang="en-US" sz="1800" dirty="0"/>
              <a:t>Tools, SDKs, and libraries</a:t>
            </a:r>
          </a:p>
          <a:p>
            <a:pPr lvl="1"/>
            <a:r>
              <a:rPr lang="en-US" sz="1800" dirty="0"/>
              <a:t>Patches and drivers</a:t>
            </a:r>
          </a:p>
          <a:p>
            <a:r>
              <a:rPr lang="en-US" sz="2000" dirty="0"/>
              <a:t>Software hosted on GitHub with no “black box” implementations or licensing fees</a:t>
            </a:r>
          </a:p>
          <a:p>
            <a:r>
              <a:rPr lang="en-US" sz="2000" dirty="0"/>
              <a:t>Website provides:</a:t>
            </a:r>
          </a:p>
          <a:p>
            <a:pPr lvl="1" fontAlgn="base"/>
            <a:r>
              <a:rPr lang="en-GB" sz="1800" dirty="0"/>
              <a:t>The latest news and information on all </a:t>
            </a:r>
            <a:r>
              <a:rPr lang="en-GB" sz="1800" dirty="0" err="1"/>
              <a:t>GPUOpen</a:t>
            </a:r>
            <a:r>
              <a:rPr lang="en-GB" sz="1800" dirty="0"/>
              <a:t> software</a:t>
            </a:r>
            <a:r>
              <a:rPr lang="en-US" sz="1800" dirty="0"/>
              <a:t>​</a:t>
            </a:r>
          </a:p>
          <a:p>
            <a:pPr lvl="1" fontAlgn="base"/>
            <a:r>
              <a:rPr lang="en-GB" sz="1800" dirty="0"/>
              <a:t>Tutorials and samples to help you optimise your game</a:t>
            </a:r>
            <a:r>
              <a:rPr lang="en-US" sz="1800" dirty="0"/>
              <a:t>​</a:t>
            </a:r>
          </a:p>
          <a:p>
            <a:pPr lvl="1" fontAlgn="base"/>
            <a:r>
              <a:rPr lang="en-GB" sz="1800" dirty="0"/>
              <a:t>A central location for up-to-date GPU and CPU documentation</a:t>
            </a:r>
            <a:r>
              <a:rPr lang="en-US" sz="1800" dirty="0"/>
              <a:t>​</a:t>
            </a:r>
          </a:p>
          <a:p>
            <a:pPr lvl="1" fontAlgn="base"/>
            <a:r>
              <a:rPr lang="en-GB" sz="1800" dirty="0"/>
              <a:t>Information about upcoming events and previous presentations</a:t>
            </a:r>
            <a:r>
              <a:rPr lang="en-US" dirty="0"/>
              <a:t>​</a:t>
            </a:r>
          </a:p>
          <a:p>
            <a:pPr lvl="1"/>
            <a:endParaRPr lang="en-US" dirty="0"/>
          </a:p>
        </p:txBody>
      </p:sp>
      <p:pic>
        <p:nvPicPr>
          <p:cNvPr id="1026" name="Picture 2">
            <a:extLst>
              <a:ext uri="{FF2B5EF4-FFF2-40B4-BE49-F238E27FC236}">
                <a16:creationId xmlns:a16="http://schemas.microsoft.com/office/drawing/2014/main" id="{A99D8462-5B46-4A88-AD8E-E6F090A4FF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235" y="253470"/>
            <a:ext cx="4991100"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6708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A9B3C5-087B-45F8-9435-877472864950}"/>
              </a:ext>
            </a:extLst>
          </p:cNvPr>
          <p:cNvSpPr>
            <a:spLocks noGrp="1"/>
          </p:cNvSpPr>
          <p:nvPr>
            <p:ph type="body" sz="quarter" idx="10"/>
          </p:nvPr>
        </p:nvSpPr>
        <p:spPr>
          <a:xfrm>
            <a:off x="391237" y="1695268"/>
            <a:ext cx="11409528" cy="4062802"/>
          </a:xfrm>
        </p:spPr>
        <p:txBody>
          <a:bodyPr/>
          <a:lstStyle/>
          <a:p>
            <a:r>
              <a:rPr lang="en-US" sz="2000" dirty="0"/>
              <a:t>Brand new, modern, dynamic website</a:t>
            </a:r>
          </a:p>
          <a:p>
            <a:r>
              <a:rPr lang="en-US" sz="2000" dirty="0"/>
              <a:t>Easy to find the information you need quickly</a:t>
            </a:r>
          </a:p>
          <a:p>
            <a:r>
              <a:rPr lang="en-US" sz="2000" dirty="0"/>
              <a:t>Read the latest news and see what’s popular</a:t>
            </a:r>
          </a:p>
          <a:p>
            <a:r>
              <a:rPr lang="en-US" sz="2000" dirty="0"/>
              <a:t>Learn new tips and techniques from our engineers</a:t>
            </a:r>
          </a:p>
          <a:p>
            <a:r>
              <a:rPr lang="en-US" sz="2000" dirty="0"/>
              <a:t>Looks good on mobile platforms too!</a:t>
            </a:r>
          </a:p>
          <a:p>
            <a:r>
              <a:rPr lang="en-US" sz="2000" dirty="0"/>
              <a:t>New social media presence</a:t>
            </a:r>
          </a:p>
          <a:p>
            <a:pPr lvl="1"/>
            <a:r>
              <a:rPr lang="en-US" sz="1800" dirty="0"/>
              <a:t>@</a:t>
            </a:r>
            <a:r>
              <a:rPr lang="en-US" sz="1800" dirty="0" err="1"/>
              <a:t>GPUOpen</a:t>
            </a:r>
            <a:endParaRPr lang="en-US" sz="1800" dirty="0"/>
          </a:p>
        </p:txBody>
      </p:sp>
      <p:sp>
        <p:nvSpPr>
          <p:cNvPr id="3" name="Title 2">
            <a:extLst>
              <a:ext uri="{FF2B5EF4-FFF2-40B4-BE49-F238E27FC236}">
                <a16:creationId xmlns:a16="http://schemas.microsoft.com/office/drawing/2014/main" id="{49C62B6A-6947-4482-B32D-AA55BA461FE7}"/>
              </a:ext>
            </a:extLst>
          </p:cNvPr>
          <p:cNvSpPr>
            <a:spLocks noGrp="1"/>
          </p:cNvSpPr>
          <p:nvPr>
            <p:ph type="title"/>
          </p:nvPr>
        </p:nvSpPr>
        <p:spPr/>
        <p:txBody>
          <a:bodyPr/>
          <a:lstStyle/>
          <a:p>
            <a:r>
              <a:rPr lang="en-CA" dirty="0"/>
              <a:t>Let’s build a new </a:t>
            </a:r>
            <a:r>
              <a:rPr lang="en-CA" dirty="0" err="1"/>
              <a:t>gpuopen</a:t>
            </a:r>
            <a:r>
              <a:rPr lang="en-CA" dirty="0"/>
              <a:t>…</a:t>
            </a:r>
            <a:endParaRPr lang="en-US" dirty="0"/>
          </a:p>
        </p:txBody>
      </p:sp>
      <p:pic>
        <p:nvPicPr>
          <p:cNvPr id="2050" name="Picture 2">
            <a:extLst>
              <a:ext uri="{FF2B5EF4-FFF2-40B4-BE49-F238E27FC236}">
                <a16:creationId xmlns:a16="http://schemas.microsoft.com/office/drawing/2014/main" id="{043E136A-7052-4F37-B260-B065ECEDA1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6201" y="4062528"/>
            <a:ext cx="289430" cy="28943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18FE36DA-2C18-45EA-86B9-DD96EC83C0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0803" y="1388281"/>
            <a:ext cx="4572000" cy="4676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9182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164C2F-B204-4A73-9FBB-FC64E4A61720}"/>
              </a:ext>
            </a:extLst>
          </p:cNvPr>
          <p:cNvSpPr>
            <a:spLocks noGrp="1"/>
          </p:cNvSpPr>
          <p:nvPr>
            <p:ph type="title"/>
          </p:nvPr>
        </p:nvSpPr>
        <p:spPr/>
        <p:txBody>
          <a:bodyPr/>
          <a:lstStyle/>
          <a:p>
            <a:r>
              <a:rPr lang="en-CA" dirty="0"/>
              <a:t>effects</a:t>
            </a:r>
            <a:endParaRPr lang="en-US" dirty="0"/>
          </a:p>
        </p:txBody>
      </p:sp>
      <p:sp>
        <p:nvSpPr>
          <p:cNvPr id="5" name="Text Placeholder 4">
            <a:extLst>
              <a:ext uri="{FF2B5EF4-FFF2-40B4-BE49-F238E27FC236}">
                <a16:creationId xmlns:a16="http://schemas.microsoft.com/office/drawing/2014/main" id="{CC425501-1BED-4403-9D8D-B8E7F5F24213}"/>
              </a:ext>
            </a:extLst>
          </p:cNvPr>
          <p:cNvSpPr>
            <a:spLocks noGrp="1"/>
          </p:cNvSpPr>
          <p:nvPr>
            <p:ph type="body" sz="quarter" idx="14"/>
          </p:nvPr>
        </p:nvSpPr>
        <p:spPr/>
        <p:txBody>
          <a:bodyPr/>
          <a:lstStyle/>
          <a:p>
            <a:r>
              <a:rPr lang="en-CA" dirty="0"/>
              <a:t>A look at recently released samples</a:t>
            </a:r>
            <a:endParaRPr lang="en-US" dirty="0"/>
          </a:p>
        </p:txBody>
      </p:sp>
    </p:spTree>
    <p:extLst>
      <p:ext uri="{BB962C8B-B14F-4D97-AF65-F5344CB8AC3E}">
        <p14:creationId xmlns:p14="http://schemas.microsoft.com/office/powerpoint/2010/main" val="4147144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86D8965-3C96-492E-AB0B-A39E8377BABC}"/>
              </a:ext>
            </a:extLst>
          </p:cNvPr>
          <p:cNvSpPr>
            <a:spLocks noGrp="1"/>
          </p:cNvSpPr>
          <p:nvPr>
            <p:ph type="body" sz="quarter" idx="10"/>
          </p:nvPr>
        </p:nvSpPr>
        <p:spPr/>
        <p:txBody>
          <a:bodyPr>
            <a:normAutofit/>
          </a:bodyPr>
          <a:lstStyle/>
          <a:p>
            <a:pPr marL="342900" indent="-342900"/>
            <a:r>
              <a:rPr lang="en-CA" sz="2000" dirty="0"/>
              <a:t>Self-contained solution for hair simulation</a:t>
            </a:r>
          </a:p>
          <a:p>
            <a:pPr marL="342900" indent="-342900"/>
            <a:r>
              <a:rPr lang="en-CA" sz="2000" dirty="0"/>
              <a:t>Implementation into Radeon</a:t>
            </a:r>
            <a:r>
              <a:rPr lang="en-US" sz="2000" dirty="0"/>
              <a:t>®</a:t>
            </a:r>
            <a:r>
              <a:rPr lang="en-CA" sz="2000" dirty="0"/>
              <a:t> Cauldron framework</a:t>
            </a:r>
          </a:p>
          <a:p>
            <a:pPr lvl="1"/>
            <a:r>
              <a:rPr lang="en-CA" sz="1800" dirty="0"/>
              <a:t>DirectX</a:t>
            </a:r>
            <a:r>
              <a:rPr lang="en-US" sz="1800" dirty="0"/>
              <a:t>® </a:t>
            </a:r>
            <a:r>
              <a:rPr lang="en-CA" sz="1800" dirty="0"/>
              <a:t>12 and Vulkan</a:t>
            </a:r>
            <a:r>
              <a:rPr lang="en-US" sz="1800" dirty="0"/>
              <a:t>®</a:t>
            </a:r>
            <a:r>
              <a:rPr lang="en-CA" sz="1800" dirty="0"/>
              <a:t> with</a:t>
            </a:r>
            <a:r>
              <a:rPr lang="en-US" sz="1800" dirty="0"/>
              <a:t> full source</a:t>
            </a:r>
          </a:p>
          <a:p>
            <a:pPr marL="342900" indent="-342900">
              <a:buFont typeface="Arial" panose="020B0604020202020204" pitchFamily="34" charset="0"/>
              <a:buChar char="•"/>
            </a:pPr>
            <a:r>
              <a:rPr lang="en-US" sz="2000" dirty="0"/>
              <a:t>Optimized physics simulation</a:t>
            </a:r>
          </a:p>
          <a:p>
            <a:pPr marL="800100" lvl="1" indent="-342900">
              <a:buFont typeface="Arial" panose="020B0604020202020204" pitchFamily="34" charset="0"/>
              <a:buChar char="•"/>
            </a:pPr>
            <a:r>
              <a:rPr lang="en-US" sz="1800" dirty="0"/>
              <a:t>Faster velocity shock propagation</a:t>
            </a:r>
          </a:p>
          <a:p>
            <a:pPr marL="800100" lvl="1" indent="-342900">
              <a:buFont typeface="Arial" panose="020B0604020202020204" pitchFamily="34" charset="0"/>
              <a:buChar char="•"/>
            </a:pPr>
            <a:r>
              <a:rPr lang="en-US" sz="1800" dirty="0"/>
              <a:t>Simplified local shape constraints</a:t>
            </a:r>
          </a:p>
          <a:p>
            <a:pPr marL="800100" lvl="1" indent="-342900">
              <a:buFont typeface="Arial" panose="020B0604020202020204" pitchFamily="34" charset="0"/>
              <a:buChar char="•"/>
            </a:pPr>
            <a:r>
              <a:rPr lang="en-US" sz="1800" dirty="0"/>
              <a:t>Reorganization of dispatches</a:t>
            </a:r>
          </a:p>
          <a:p>
            <a:pPr marL="342900" indent="-342900">
              <a:buFont typeface="Arial" panose="020B0604020202020204" pitchFamily="34" charset="0"/>
              <a:buChar char="•"/>
            </a:pPr>
            <a:r>
              <a:rPr lang="en-US" sz="2000" dirty="0" err="1"/>
              <a:t>StrandUV</a:t>
            </a:r>
            <a:r>
              <a:rPr lang="en-US" sz="2000" dirty="0"/>
              <a:t> support</a:t>
            </a:r>
          </a:p>
          <a:p>
            <a:pPr marL="342900" indent="-342900">
              <a:buFont typeface="Arial" panose="020B0604020202020204" pitchFamily="34" charset="0"/>
              <a:buChar char="•"/>
            </a:pPr>
            <a:r>
              <a:rPr lang="en-US" sz="2000" dirty="0"/>
              <a:t>New LOD system</a:t>
            </a:r>
          </a:p>
          <a:p>
            <a:pPr marL="342900" indent="-342900"/>
            <a:r>
              <a:rPr lang="en-US" sz="2000" dirty="0"/>
              <a:t>New and improved Autodesk® Maya® exporter</a:t>
            </a:r>
          </a:p>
        </p:txBody>
      </p:sp>
      <p:sp>
        <p:nvSpPr>
          <p:cNvPr id="4" name="Title 3">
            <a:extLst>
              <a:ext uri="{FF2B5EF4-FFF2-40B4-BE49-F238E27FC236}">
                <a16:creationId xmlns:a16="http://schemas.microsoft.com/office/drawing/2014/main" id="{C1A2F23B-1F86-436D-A157-AAC7A5D19700}"/>
              </a:ext>
            </a:extLst>
          </p:cNvPr>
          <p:cNvSpPr>
            <a:spLocks noGrp="1"/>
          </p:cNvSpPr>
          <p:nvPr>
            <p:ph type="title"/>
          </p:nvPr>
        </p:nvSpPr>
        <p:spPr/>
        <p:txBody>
          <a:bodyPr/>
          <a:lstStyle/>
          <a:p>
            <a:r>
              <a:rPr lang="en-CA" dirty="0" err="1"/>
              <a:t>Tressfx</a:t>
            </a:r>
            <a:r>
              <a:rPr lang="en-CA" dirty="0"/>
              <a:t> 4.1</a:t>
            </a:r>
            <a:endParaRPr lang="en-US" dirty="0"/>
          </a:p>
        </p:txBody>
      </p:sp>
      <p:pic>
        <p:nvPicPr>
          <p:cNvPr id="9" name="Picture Placeholder 8">
            <a:extLst>
              <a:ext uri="{FF2B5EF4-FFF2-40B4-BE49-F238E27FC236}">
                <a16:creationId xmlns:a16="http://schemas.microsoft.com/office/drawing/2014/main" id="{48E89FDC-322B-441B-AD02-E9FD2CF09970}"/>
              </a:ext>
            </a:extLst>
          </p:cNvPr>
          <p:cNvPicPr>
            <a:picLocks noGrp="1" noChangeAspect="1"/>
          </p:cNvPicPr>
          <p:nvPr>
            <p:ph type="pic" sz="quarter" idx="4294967295"/>
          </p:nvPr>
        </p:nvPicPr>
        <p:blipFill>
          <a:blip r:embed="rId3"/>
          <a:srcRect t="3232" b="3232"/>
          <a:stretch>
            <a:fillRect/>
          </a:stretch>
        </p:blipFill>
        <p:spPr>
          <a:xfrm>
            <a:off x="6560426" y="490745"/>
            <a:ext cx="5240337" cy="5267325"/>
          </a:xfrm>
          <a:prstGeom prst="rect">
            <a:avLst/>
          </a:prstGeom>
        </p:spPr>
      </p:pic>
    </p:spTree>
    <p:extLst>
      <p:ext uri="{BB962C8B-B14F-4D97-AF65-F5344CB8AC3E}">
        <p14:creationId xmlns:p14="http://schemas.microsoft.com/office/powerpoint/2010/main" val="2211112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2F9F12D-20CA-4D77-9686-6A83DC87E4A7}"/>
              </a:ext>
            </a:extLst>
          </p:cNvPr>
          <p:cNvSpPr>
            <a:spLocks noGrp="1"/>
          </p:cNvSpPr>
          <p:nvPr>
            <p:ph type="body" sz="quarter" idx="10"/>
          </p:nvPr>
        </p:nvSpPr>
        <p:spPr>
          <a:xfrm>
            <a:off x="391237" y="1695268"/>
            <a:ext cx="5617677" cy="4062802"/>
          </a:xfrm>
        </p:spPr>
        <p:txBody>
          <a:bodyPr>
            <a:normAutofit lnSpcReduction="10000"/>
          </a:bodyPr>
          <a:lstStyle/>
          <a:p>
            <a:pPr marL="342900" indent="-342900">
              <a:buFont typeface="Arial" panose="020B0604020202020204" pitchFamily="34" charset="0"/>
              <a:buChar char="•"/>
            </a:pPr>
            <a:r>
              <a:rPr lang="en-CA" sz="2000" dirty="0"/>
              <a:t>External code module requiring minimal hooks</a:t>
            </a:r>
          </a:p>
          <a:p>
            <a:pPr marL="342900" indent="-342900">
              <a:buFont typeface="Arial" panose="020B0604020202020204" pitchFamily="34" charset="0"/>
              <a:buChar char="•"/>
            </a:pPr>
            <a:r>
              <a:rPr lang="en-CA" sz="2000" dirty="0"/>
              <a:t>Reference renderer for hair</a:t>
            </a:r>
          </a:p>
          <a:p>
            <a:pPr marL="342900" indent="-342900"/>
            <a:r>
              <a:rPr lang="en-CA" sz="2000" dirty="0"/>
              <a:t>Provides a starting point for developers to integrate </a:t>
            </a:r>
            <a:r>
              <a:rPr lang="en-CA" sz="2000" dirty="0" err="1"/>
              <a:t>TressFX</a:t>
            </a:r>
            <a:r>
              <a:rPr lang="en-CA" sz="2000" dirty="0"/>
              <a:t> into their Unreal</a:t>
            </a:r>
            <a:r>
              <a:rPr lang="en-US" sz="2000" dirty="0"/>
              <a:t> ® </a:t>
            </a:r>
            <a:r>
              <a:rPr lang="en-CA" sz="2000" dirty="0"/>
              <a:t>-based games</a:t>
            </a:r>
          </a:p>
          <a:p>
            <a:pPr marL="342900" indent="-342900">
              <a:buFont typeface="Arial" panose="020B0604020202020204" pitchFamily="34" charset="0"/>
              <a:buChar char="•"/>
            </a:pPr>
            <a:r>
              <a:rPr lang="en-CA" sz="2000" dirty="0"/>
              <a:t>Features</a:t>
            </a:r>
          </a:p>
          <a:p>
            <a:pPr lvl="1"/>
            <a:r>
              <a:rPr lang="en-CA" sz="1800" dirty="0"/>
              <a:t>Unreal</a:t>
            </a:r>
            <a:r>
              <a:rPr lang="en-US" sz="1800" dirty="0"/>
              <a:t> ®</a:t>
            </a:r>
            <a:r>
              <a:rPr lang="en-CA" sz="1800" dirty="0"/>
              <a:t> shadow system support*</a:t>
            </a:r>
          </a:p>
          <a:p>
            <a:pPr marL="1257300" lvl="2" indent="-342900">
              <a:buFont typeface="Arial" panose="020B0604020202020204" pitchFamily="34" charset="0"/>
              <a:buChar char="•"/>
            </a:pPr>
            <a:r>
              <a:rPr lang="en-CA" sz="1600" dirty="0"/>
              <a:t>*Dynamic lights only</a:t>
            </a:r>
          </a:p>
          <a:p>
            <a:pPr lvl="1"/>
            <a:r>
              <a:rPr lang="en-US" sz="1800" dirty="0"/>
              <a:t>Parameter blending via blend maps</a:t>
            </a:r>
            <a:endParaRPr lang="en-CA" sz="1800" dirty="0"/>
          </a:p>
          <a:p>
            <a:pPr marL="800100" lvl="1" indent="-342900">
              <a:buFont typeface="Arial" panose="020B0604020202020204" pitchFamily="34" charset="0"/>
              <a:buChar char="•"/>
            </a:pPr>
            <a:r>
              <a:rPr lang="en-CA" sz="1800" dirty="0" err="1"/>
              <a:t>TressFX</a:t>
            </a:r>
            <a:r>
              <a:rPr lang="en-CA" sz="1800" dirty="0"/>
              <a:t> component</a:t>
            </a:r>
          </a:p>
          <a:p>
            <a:pPr marL="800100" lvl="1" indent="-342900">
              <a:buFont typeface="Arial" panose="020B0604020202020204" pitchFamily="34" charset="0"/>
              <a:buChar char="•"/>
            </a:pPr>
            <a:r>
              <a:rPr lang="en-CA" sz="1800" dirty="0"/>
              <a:t>.</a:t>
            </a:r>
            <a:r>
              <a:rPr lang="en-CA" sz="1800" dirty="0" err="1"/>
              <a:t>uasset</a:t>
            </a:r>
            <a:r>
              <a:rPr lang="en-CA" sz="1800" dirty="0"/>
              <a:t> support for </a:t>
            </a:r>
            <a:r>
              <a:rPr lang="en-CA" sz="1800" dirty="0" err="1"/>
              <a:t>TressFX</a:t>
            </a:r>
            <a:r>
              <a:rPr lang="en-CA" sz="1800" dirty="0"/>
              <a:t> data files</a:t>
            </a:r>
          </a:p>
          <a:p>
            <a:pPr lvl="2"/>
            <a:r>
              <a:rPr lang="en-CA" sz="1600" dirty="0"/>
              <a:t>Can be drag and dropped into Unreal</a:t>
            </a:r>
            <a:r>
              <a:rPr lang="en-US" sz="1600" dirty="0"/>
              <a:t> ®</a:t>
            </a:r>
            <a:endParaRPr lang="en-CA" sz="1600" dirty="0"/>
          </a:p>
        </p:txBody>
      </p:sp>
      <p:sp>
        <p:nvSpPr>
          <p:cNvPr id="3" name="Title 2">
            <a:extLst>
              <a:ext uri="{FF2B5EF4-FFF2-40B4-BE49-F238E27FC236}">
                <a16:creationId xmlns:a16="http://schemas.microsoft.com/office/drawing/2014/main" id="{F9E09E20-E29F-44FA-835B-2BEB6310E94F}"/>
              </a:ext>
            </a:extLst>
          </p:cNvPr>
          <p:cNvSpPr>
            <a:spLocks noGrp="1"/>
          </p:cNvSpPr>
          <p:nvPr>
            <p:ph type="title"/>
          </p:nvPr>
        </p:nvSpPr>
        <p:spPr/>
        <p:txBody>
          <a:bodyPr/>
          <a:lstStyle/>
          <a:p>
            <a:r>
              <a:rPr lang="en-CA" dirty="0" err="1"/>
              <a:t>Tressfx</a:t>
            </a:r>
            <a:r>
              <a:rPr lang="en-CA" dirty="0"/>
              <a:t> 4.1 – ue4</a:t>
            </a:r>
            <a:r>
              <a:rPr lang="en-US" dirty="0"/>
              <a:t> ®</a:t>
            </a:r>
          </a:p>
        </p:txBody>
      </p:sp>
      <p:pic>
        <p:nvPicPr>
          <p:cNvPr id="2" name="Picture 1">
            <a:extLst>
              <a:ext uri="{FF2B5EF4-FFF2-40B4-BE49-F238E27FC236}">
                <a16:creationId xmlns:a16="http://schemas.microsoft.com/office/drawing/2014/main" id="{0852E9F3-6183-49C6-8225-93AA3D959ACE}"/>
              </a:ext>
            </a:extLst>
          </p:cNvPr>
          <p:cNvPicPr>
            <a:picLocks noChangeAspect="1"/>
          </p:cNvPicPr>
          <p:nvPr/>
        </p:nvPicPr>
        <p:blipFill>
          <a:blip r:embed="rId3"/>
          <a:stretch>
            <a:fillRect/>
          </a:stretch>
        </p:blipFill>
        <p:spPr>
          <a:xfrm>
            <a:off x="5945077" y="1417898"/>
            <a:ext cx="5855686" cy="4022203"/>
          </a:xfrm>
          <a:prstGeom prst="rect">
            <a:avLst/>
          </a:prstGeom>
        </p:spPr>
      </p:pic>
    </p:spTree>
    <p:extLst>
      <p:ext uri="{BB962C8B-B14F-4D97-AF65-F5344CB8AC3E}">
        <p14:creationId xmlns:p14="http://schemas.microsoft.com/office/powerpoint/2010/main" val="2370581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2498899-011B-40D1-9300-47B45F833809}"/>
              </a:ext>
            </a:extLst>
          </p:cNvPr>
          <p:cNvSpPr>
            <a:spLocks noGrp="1"/>
          </p:cNvSpPr>
          <p:nvPr>
            <p:ph type="title"/>
          </p:nvPr>
        </p:nvSpPr>
        <p:spPr/>
        <p:txBody>
          <a:bodyPr/>
          <a:lstStyle/>
          <a:p>
            <a:r>
              <a:rPr lang="en-CA" dirty="0"/>
              <a:t>Demo</a:t>
            </a:r>
            <a:endParaRPr lang="en-US" dirty="0"/>
          </a:p>
        </p:txBody>
      </p:sp>
      <p:sp>
        <p:nvSpPr>
          <p:cNvPr id="6" name="Text Placeholder 5">
            <a:extLst>
              <a:ext uri="{FF2B5EF4-FFF2-40B4-BE49-F238E27FC236}">
                <a16:creationId xmlns:a16="http://schemas.microsoft.com/office/drawing/2014/main" id="{675AB96A-BAB9-43BA-A574-76B77943B64C}"/>
              </a:ext>
            </a:extLst>
          </p:cNvPr>
          <p:cNvSpPr>
            <a:spLocks noGrp="1"/>
          </p:cNvSpPr>
          <p:nvPr>
            <p:ph type="body" sz="quarter" idx="14"/>
          </p:nvPr>
        </p:nvSpPr>
        <p:spPr/>
        <p:txBody>
          <a:bodyPr/>
          <a:lstStyle/>
          <a:p>
            <a:r>
              <a:rPr lang="en-CA" dirty="0" err="1"/>
              <a:t>Tressfx</a:t>
            </a:r>
            <a:r>
              <a:rPr lang="en-CA" dirty="0"/>
              <a:t> 4.1 UE4</a:t>
            </a:r>
            <a:endParaRPr lang="en-US" dirty="0"/>
          </a:p>
        </p:txBody>
      </p:sp>
    </p:spTree>
    <p:extLst>
      <p:ext uri="{BB962C8B-B14F-4D97-AF65-F5344CB8AC3E}">
        <p14:creationId xmlns:p14="http://schemas.microsoft.com/office/powerpoint/2010/main" val="2735557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F2A0FB4C-4524-4D59-90FB-56F6EE41ABC6}"/>
              </a:ext>
            </a:extLst>
          </p:cNvPr>
          <p:cNvSpPr>
            <a:spLocks noGrp="1"/>
          </p:cNvSpPr>
          <p:nvPr>
            <p:ph type="body" sz="quarter" idx="10"/>
          </p:nvPr>
        </p:nvSpPr>
        <p:spPr/>
        <p:txBody>
          <a:bodyPr/>
          <a:lstStyle/>
          <a:p>
            <a:pPr marL="342900" indent="-342900"/>
            <a:r>
              <a:rPr lang="en-CA" sz="2000" dirty="0"/>
              <a:t>Stochastic screen space reflections (SSSR)</a:t>
            </a:r>
          </a:p>
          <a:p>
            <a:pPr marL="342900" indent="-342900">
              <a:buFont typeface="Arial" panose="020B0604020202020204" pitchFamily="34" charset="0"/>
              <a:buChar char="•"/>
            </a:pPr>
            <a:r>
              <a:rPr lang="en-CA" sz="2000" dirty="0"/>
              <a:t>Based on industry leading algorithm</a:t>
            </a:r>
          </a:p>
          <a:p>
            <a:pPr marL="342900" indent="-342900">
              <a:buFont typeface="Arial" panose="020B0604020202020204" pitchFamily="34" charset="0"/>
              <a:buChar char="•"/>
            </a:pPr>
            <a:r>
              <a:rPr lang="en-CA" sz="2000" dirty="0"/>
              <a:t>Hierarchical depth buffer traversal kernel</a:t>
            </a:r>
          </a:p>
          <a:p>
            <a:pPr marL="342900" indent="-342900">
              <a:buFont typeface="Arial" panose="020B0604020202020204" pitchFamily="34" charset="0"/>
              <a:buChar char="•"/>
            </a:pPr>
            <a:r>
              <a:rPr lang="en-US" sz="2000" dirty="0"/>
              <a:t>Glossy reflections via Ray Jittering</a:t>
            </a:r>
          </a:p>
          <a:p>
            <a:pPr marL="342900" indent="-342900">
              <a:buFont typeface="Arial" panose="020B0604020202020204" pitchFamily="34" charset="0"/>
              <a:buChar char="•"/>
            </a:pPr>
            <a:r>
              <a:rPr lang="en-US" sz="2000" dirty="0"/>
              <a:t>High performant </a:t>
            </a:r>
            <a:r>
              <a:rPr lang="en-US" sz="2000" dirty="0" err="1"/>
              <a:t>spatio</a:t>
            </a:r>
            <a:r>
              <a:rPr lang="en-US" sz="2000" dirty="0"/>
              <a:t>-temporal denoisers</a:t>
            </a:r>
          </a:p>
          <a:p>
            <a:pPr marL="342900" indent="-342900">
              <a:buFont typeface="Arial" panose="020B0604020202020204" pitchFamily="34" charset="0"/>
              <a:buChar char="•"/>
            </a:pPr>
            <a:r>
              <a:rPr lang="en-US" sz="2000" dirty="0"/>
              <a:t>Tile classifier that allows skipping non-reflective areas</a:t>
            </a:r>
          </a:p>
          <a:p>
            <a:pPr marL="342900"/>
            <a:r>
              <a:rPr lang="en-US" dirty="0"/>
              <a:t>HLSL SM 6.0 with wave-level optimizations</a:t>
            </a:r>
          </a:p>
          <a:p>
            <a:pPr marL="342900"/>
            <a:r>
              <a:rPr lang="en-US" dirty="0"/>
              <a:t>D3D12</a:t>
            </a:r>
          </a:p>
          <a:p>
            <a:pPr marL="342900"/>
            <a:r>
              <a:rPr lang="en-CA" dirty="0"/>
              <a:t>Vulkan (coming soon)</a:t>
            </a:r>
            <a:endParaRPr lang="en-US" dirty="0"/>
          </a:p>
          <a:p>
            <a:pPr marL="342900"/>
            <a:endParaRPr lang="en-US" dirty="0"/>
          </a:p>
        </p:txBody>
      </p:sp>
      <p:sp>
        <p:nvSpPr>
          <p:cNvPr id="4" name="Title 3">
            <a:extLst>
              <a:ext uri="{FF2B5EF4-FFF2-40B4-BE49-F238E27FC236}">
                <a16:creationId xmlns:a16="http://schemas.microsoft.com/office/drawing/2014/main" id="{D572ED94-204B-41F8-A467-8FCF70C15E96}"/>
              </a:ext>
            </a:extLst>
          </p:cNvPr>
          <p:cNvSpPr>
            <a:spLocks noGrp="1"/>
          </p:cNvSpPr>
          <p:nvPr>
            <p:ph type="title"/>
          </p:nvPr>
        </p:nvSpPr>
        <p:spPr/>
        <p:txBody>
          <a:bodyPr>
            <a:normAutofit/>
          </a:bodyPr>
          <a:lstStyle/>
          <a:p>
            <a:r>
              <a:rPr lang="en-CA" dirty="0" err="1"/>
              <a:t>Fidelityfx</a:t>
            </a:r>
            <a:r>
              <a:rPr lang="en-CA" dirty="0"/>
              <a:t> – SSSR</a:t>
            </a:r>
            <a:endParaRPr lang="en-US" dirty="0"/>
          </a:p>
        </p:txBody>
      </p:sp>
      <p:pic>
        <p:nvPicPr>
          <p:cNvPr id="2" name="Picture 1">
            <a:extLst>
              <a:ext uri="{FF2B5EF4-FFF2-40B4-BE49-F238E27FC236}">
                <a16:creationId xmlns:a16="http://schemas.microsoft.com/office/drawing/2014/main" id="{4385076E-62D4-42A4-BB2A-A76CBA0879E0}"/>
              </a:ext>
            </a:extLst>
          </p:cNvPr>
          <p:cNvPicPr>
            <a:picLocks noChangeAspect="1"/>
          </p:cNvPicPr>
          <p:nvPr/>
        </p:nvPicPr>
        <p:blipFill>
          <a:blip r:embed="rId3"/>
          <a:stretch>
            <a:fillRect/>
          </a:stretch>
        </p:blipFill>
        <p:spPr>
          <a:xfrm>
            <a:off x="6642178" y="447260"/>
            <a:ext cx="5158585" cy="2889381"/>
          </a:xfrm>
          <a:prstGeom prst="rect">
            <a:avLst/>
          </a:prstGeom>
        </p:spPr>
      </p:pic>
    </p:spTree>
    <p:extLst>
      <p:ext uri="{BB962C8B-B14F-4D97-AF65-F5344CB8AC3E}">
        <p14:creationId xmlns:p14="http://schemas.microsoft.com/office/powerpoint/2010/main" val="1512679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FDBDA07-5937-4451-BE13-4EA898D87816}"/>
              </a:ext>
            </a:extLst>
          </p:cNvPr>
          <p:cNvPicPr>
            <a:picLocks noChangeAspect="1"/>
          </p:cNvPicPr>
          <p:nvPr/>
        </p:nvPicPr>
        <p:blipFill>
          <a:blip r:embed="rId3"/>
          <a:stretch>
            <a:fillRect/>
          </a:stretch>
        </p:blipFill>
        <p:spPr>
          <a:xfrm>
            <a:off x="3842506" y="4589455"/>
            <a:ext cx="2530023" cy="1422365"/>
          </a:xfrm>
          <a:prstGeom prst="rect">
            <a:avLst/>
          </a:prstGeom>
        </p:spPr>
      </p:pic>
      <p:pic>
        <p:nvPicPr>
          <p:cNvPr id="13" name="Picture 12">
            <a:extLst>
              <a:ext uri="{FF2B5EF4-FFF2-40B4-BE49-F238E27FC236}">
                <a16:creationId xmlns:a16="http://schemas.microsoft.com/office/drawing/2014/main" id="{42FF2E0A-5224-469C-9813-2AB4DB1FBE4E}"/>
              </a:ext>
            </a:extLst>
          </p:cNvPr>
          <p:cNvPicPr>
            <a:picLocks noChangeAspect="1"/>
          </p:cNvPicPr>
          <p:nvPr/>
        </p:nvPicPr>
        <p:blipFill>
          <a:blip r:embed="rId4"/>
          <a:stretch>
            <a:fillRect/>
          </a:stretch>
        </p:blipFill>
        <p:spPr>
          <a:xfrm>
            <a:off x="1981496" y="4180070"/>
            <a:ext cx="2522291" cy="1418789"/>
          </a:xfrm>
          <a:prstGeom prst="rect">
            <a:avLst/>
          </a:prstGeom>
        </p:spPr>
      </p:pic>
      <p:pic>
        <p:nvPicPr>
          <p:cNvPr id="11" name="Picture 10">
            <a:extLst>
              <a:ext uri="{FF2B5EF4-FFF2-40B4-BE49-F238E27FC236}">
                <a16:creationId xmlns:a16="http://schemas.microsoft.com/office/drawing/2014/main" id="{68562093-D408-482A-A4F5-C17A092228CF}"/>
              </a:ext>
            </a:extLst>
          </p:cNvPr>
          <p:cNvPicPr>
            <a:picLocks noChangeAspect="1"/>
          </p:cNvPicPr>
          <p:nvPr/>
        </p:nvPicPr>
        <p:blipFill>
          <a:blip r:embed="rId5"/>
          <a:stretch>
            <a:fillRect/>
          </a:stretch>
        </p:blipFill>
        <p:spPr>
          <a:xfrm>
            <a:off x="9427460" y="1140622"/>
            <a:ext cx="2530022" cy="1416648"/>
          </a:xfrm>
          <a:prstGeom prst="rect">
            <a:avLst/>
          </a:prstGeom>
        </p:spPr>
      </p:pic>
      <p:pic>
        <p:nvPicPr>
          <p:cNvPr id="10" name="Picture 9">
            <a:extLst>
              <a:ext uri="{FF2B5EF4-FFF2-40B4-BE49-F238E27FC236}">
                <a16:creationId xmlns:a16="http://schemas.microsoft.com/office/drawing/2014/main" id="{4FF6496E-4722-4DC1-99A9-5D499DF7E1C4}"/>
              </a:ext>
            </a:extLst>
          </p:cNvPr>
          <p:cNvPicPr>
            <a:picLocks noChangeAspect="1"/>
          </p:cNvPicPr>
          <p:nvPr/>
        </p:nvPicPr>
        <p:blipFill>
          <a:blip r:embed="rId6"/>
          <a:stretch>
            <a:fillRect/>
          </a:stretch>
        </p:blipFill>
        <p:spPr>
          <a:xfrm>
            <a:off x="8261259" y="780107"/>
            <a:ext cx="2510152" cy="1416648"/>
          </a:xfrm>
          <a:prstGeom prst="rect">
            <a:avLst/>
          </a:prstGeom>
        </p:spPr>
      </p:pic>
      <p:sp>
        <p:nvSpPr>
          <p:cNvPr id="4" name="Text Placeholder 3">
            <a:extLst>
              <a:ext uri="{FF2B5EF4-FFF2-40B4-BE49-F238E27FC236}">
                <a16:creationId xmlns:a16="http://schemas.microsoft.com/office/drawing/2014/main" id="{108AEF59-6B83-4E62-AD3E-2ACE14FB15BE}"/>
              </a:ext>
            </a:extLst>
          </p:cNvPr>
          <p:cNvSpPr>
            <a:spLocks noGrp="1"/>
          </p:cNvSpPr>
          <p:nvPr>
            <p:ph type="body" sz="quarter" idx="10"/>
          </p:nvPr>
        </p:nvSpPr>
        <p:spPr/>
        <p:txBody>
          <a:bodyPr/>
          <a:lstStyle/>
          <a:p>
            <a:pPr marL="342900" indent="-342900">
              <a:buFont typeface="Arial" panose="020B0604020202020204" pitchFamily="34" charset="0"/>
              <a:buChar char="•"/>
            </a:pPr>
            <a:r>
              <a:rPr lang="en-CA" sz="2000" dirty="0"/>
              <a:t>Surface requirements</a:t>
            </a:r>
          </a:p>
          <a:p>
            <a:pPr marL="800100" lvl="1" indent="-342900">
              <a:buFont typeface="Arial" panose="020B0604020202020204" pitchFamily="34" charset="0"/>
              <a:buChar char="•"/>
            </a:pPr>
            <a:r>
              <a:rPr lang="en-CA" sz="1800" dirty="0"/>
              <a:t>Depth Hierarchy (2x2 minimum)</a:t>
            </a:r>
          </a:p>
          <a:p>
            <a:pPr marL="800100" lvl="1" indent="-342900">
              <a:buFont typeface="Arial" panose="020B0604020202020204" pitchFamily="34" charset="0"/>
              <a:buChar char="•"/>
            </a:pPr>
            <a:r>
              <a:rPr lang="en-CA" sz="1800" dirty="0"/>
              <a:t>Per pixel motion vectors</a:t>
            </a:r>
          </a:p>
          <a:p>
            <a:pPr marL="800100" lvl="1" indent="-342900">
              <a:buFont typeface="Arial" panose="020B0604020202020204" pitchFamily="34" charset="0"/>
              <a:buChar char="•"/>
            </a:pPr>
            <a:r>
              <a:rPr lang="en-CA" sz="1800" dirty="0"/>
              <a:t>Resolved scene</a:t>
            </a:r>
          </a:p>
          <a:p>
            <a:pPr marL="800100" lvl="1" indent="-342900">
              <a:buFont typeface="Arial" panose="020B0604020202020204" pitchFamily="34" charset="0"/>
              <a:buChar char="•"/>
            </a:pPr>
            <a:r>
              <a:rPr lang="en-CA" sz="1800" dirty="0" err="1"/>
              <a:t>Normals</a:t>
            </a:r>
            <a:r>
              <a:rPr lang="en-CA" sz="1800" dirty="0"/>
              <a:t> for current and last frame</a:t>
            </a:r>
          </a:p>
          <a:p>
            <a:pPr marL="800100" lvl="1" indent="-342900">
              <a:buFont typeface="Arial" panose="020B0604020202020204" pitchFamily="34" charset="0"/>
              <a:buChar char="•"/>
            </a:pPr>
            <a:r>
              <a:rPr lang="en-CA" sz="1800" dirty="0"/>
              <a:t>Roughness for current and last frame</a:t>
            </a:r>
            <a:endParaRPr lang="en-US" sz="1800" dirty="0"/>
          </a:p>
        </p:txBody>
      </p:sp>
      <p:sp>
        <p:nvSpPr>
          <p:cNvPr id="3" name="Title 2">
            <a:extLst>
              <a:ext uri="{FF2B5EF4-FFF2-40B4-BE49-F238E27FC236}">
                <a16:creationId xmlns:a16="http://schemas.microsoft.com/office/drawing/2014/main" id="{F6025A0B-C796-44B8-BE10-61C87196E4DE}"/>
              </a:ext>
            </a:extLst>
          </p:cNvPr>
          <p:cNvSpPr>
            <a:spLocks noGrp="1"/>
          </p:cNvSpPr>
          <p:nvPr>
            <p:ph type="title"/>
          </p:nvPr>
        </p:nvSpPr>
        <p:spPr/>
        <p:txBody>
          <a:bodyPr/>
          <a:lstStyle/>
          <a:p>
            <a:r>
              <a:rPr lang="en-CA" dirty="0" err="1"/>
              <a:t>Fidelityfx</a:t>
            </a:r>
            <a:r>
              <a:rPr lang="en-CA" dirty="0"/>
              <a:t> – SSSR</a:t>
            </a:r>
            <a:endParaRPr lang="en-US" dirty="0"/>
          </a:p>
        </p:txBody>
      </p:sp>
      <p:pic>
        <p:nvPicPr>
          <p:cNvPr id="2" name="Picture 1">
            <a:extLst>
              <a:ext uri="{FF2B5EF4-FFF2-40B4-BE49-F238E27FC236}">
                <a16:creationId xmlns:a16="http://schemas.microsoft.com/office/drawing/2014/main" id="{2C4A8229-832E-405B-A32D-C5AAD1FAF6CE}"/>
              </a:ext>
            </a:extLst>
          </p:cNvPr>
          <p:cNvPicPr>
            <a:picLocks noChangeAspect="1"/>
          </p:cNvPicPr>
          <p:nvPr/>
        </p:nvPicPr>
        <p:blipFill>
          <a:blip r:embed="rId7"/>
          <a:stretch>
            <a:fillRect/>
          </a:stretch>
        </p:blipFill>
        <p:spPr>
          <a:xfrm>
            <a:off x="7075188" y="447260"/>
            <a:ext cx="2509102" cy="1416648"/>
          </a:xfrm>
          <a:prstGeom prst="rect">
            <a:avLst/>
          </a:prstGeom>
        </p:spPr>
      </p:pic>
      <p:pic>
        <p:nvPicPr>
          <p:cNvPr id="12" name="Picture 11">
            <a:extLst>
              <a:ext uri="{FF2B5EF4-FFF2-40B4-BE49-F238E27FC236}">
                <a16:creationId xmlns:a16="http://schemas.microsoft.com/office/drawing/2014/main" id="{5C3E975B-F5BF-4721-8C38-06D1C40F6341}"/>
              </a:ext>
            </a:extLst>
          </p:cNvPr>
          <p:cNvPicPr>
            <a:picLocks noChangeAspect="1"/>
          </p:cNvPicPr>
          <p:nvPr/>
        </p:nvPicPr>
        <p:blipFill>
          <a:blip r:embed="rId8"/>
          <a:stretch>
            <a:fillRect/>
          </a:stretch>
        </p:blipFill>
        <p:spPr>
          <a:xfrm>
            <a:off x="391235" y="3726181"/>
            <a:ext cx="2522291" cy="1416648"/>
          </a:xfrm>
          <a:prstGeom prst="rect">
            <a:avLst/>
          </a:prstGeom>
        </p:spPr>
      </p:pic>
      <p:pic>
        <p:nvPicPr>
          <p:cNvPr id="5" name="Picture 4">
            <a:extLst>
              <a:ext uri="{FF2B5EF4-FFF2-40B4-BE49-F238E27FC236}">
                <a16:creationId xmlns:a16="http://schemas.microsoft.com/office/drawing/2014/main" id="{1D4778B5-FE2A-4DC2-9F94-781BBA888952}"/>
              </a:ext>
            </a:extLst>
          </p:cNvPr>
          <p:cNvPicPr>
            <a:picLocks noChangeAspect="1"/>
          </p:cNvPicPr>
          <p:nvPr/>
        </p:nvPicPr>
        <p:blipFill>
          <a:blip r:embed="rId9"/>
          <a:stretch>
            <a:fillRect/>
          </a:stretch>
        </p:blipFill>
        <p:spPr>
          <a:xfrm>
            <a:off x="5380789" y="2622311"/>
            <a:ext cx="2880470" cy="1613378"/>
          </a:xfrm>
          <a:prstGeom prst="rect">
            <a:avLst/>
          </a:prstGeom>
        </p:spPr>
      </p:pic>
    </p:spTree>
    <p:extLst>
      <p:ext uri="{BB962C8B-B14F-4D97-AF65-F5344CB8AC3E}">
        <p14:creationId xmlns:p14="http://schemas.microsoft.com/office/powerpoint/2010/main" val="4231838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F2A0FB4C-4524-4D59-90FB-56F6EE41ABC6}"/>
              </a:ext>
            </a:extLst>
          </p:cNvPr>
          <p:cNvSpPr>
            <a:spLocks noGrp="1"/>
          </p:cNvSpPr>
          <p:nvPr>
            <p:ph type="body" sz="quarter" idx="10"/>
          </p:nvPr>
        </p:nvSpPr>
        <p:spPr>
          <a:xfrm>
            <a:off x="391237" y="1695268"/>
            <a:ext cx="6272030" cy="4062802"/>
          </a:xfrm>
        </p:spPr>
        <p:txBody>
          <a:bodyPr>
            <a:normAutofit/>
          </a:bodyPr>
          <a:lstStyle/>
          <a:p>
            <a:pPr marL="342900" indent="-342900">
              <a:buFont typeface="Arial" panose="020B0604020202020204" pitchFamily="34" charset="0"/>
              <a:buChar char="•"/>
            </a:pPr>
            <a:r>
              <a:rPr lang="en-US" sz="2000" dirty="0"/>
              <a:t>Tile Classification Pass</a:t>
            </a:r>
          </a:p>
          <a:p>
            <a:pPr marL="800100" lvl="1" indent="-342900">
              <a:buFont typeface="Arial" panose="020B0604020202020204" pitchFamily="34" charset="0"/>
              <a:buChar char="•"/>
            </a:pPr>
            <a:r>
              <a:rPr lang="en-US" sz="1800" dirty="0"/>
              <a:t>Which pixel needs a ray</a:t>
            </a:r>
          </a:p>
          <a:p>
            <a:pPr marL="800100" lvl="1" indent="-342900">
              <a:buFont typeface="Arial" panose="020B0604020202020204" pitchFamily="34" charset="0"/>
              <a:buChar char="•"/>
            </a:pPr>
            <a:r>
              <a:rPr lang="en-US" sz="1800" dirty="0"/>
              <a:t>Which tile needs a denoiser</a:t>
            </a:r>
          </a:p>
          <a:p>
            <a:pPr marL="342900" indent="-342900">
              <a:buFont typeface="Arial" panose="020B0604020202020204" pitchFamily="34" charset="0"/>
              <a:buChar char="•"/>
            </a:pPr>
            <a:r>
              <a:rPr lang="en-US" sz="2000" dirty="0"/>
              <a:t>Intersection Pass</a:t>
            </a:r>
          </a:p>
          <a:p>
            <a:pPr marL="800100" lvl="1" indent="-342900">
              <a:buFont typeface="Arial" panose="020B0604020202020204" pitchFamily="34" charset="0"/>
              <a:buChar char="•"/>
            </a:pPr>
            <a:r>
              <a:rPr lang="en-US" sz="1800" dirty="0"/>
              <a:t>Hierarchical trace through the depth buffer to find first intersection</a:t>
            </a:r>
          </a:p>
          <a:p>
            <a:pPr marL="800100" lvl="1" indent="-342900">
              <a:buFont typeface="Arial" panose="020B0604020202020204" pitchFamily="34" charset="0"/>
              <a:buChar char="•"/>
            </a:pPr>
            <a:r>
              <a:rPr lang="en-US" sz="1800" dirty="0"/>
              <a:t>Looks up environment map as fallback</a:t>
            </a:r>
          </a:p>
          <a:p>
            <a:pPr lvl="1"/>
            <a:r>
              <a:rPr lang="en-US" sz="1800" dirty="0"/>
              <a:t>Variable rate traversal</a:t>
            </a:r>
          </a:p>
          <a:p>
            <a:pPr marL="1143000" lvl="2"/>
            <a:r>
              <a:rPr lang="en-US" sz="1600" dirty="0"/>
              <a:t>1 ray per pixel for mirror surfaces</a:t>
            </a:r>
          </a:p>
          <a:p>
            <a:pPr marL="1143000" lvl="2"/>
            <a:r>
              <a:rPr lang="en-US" sz="1600" dirty="0"/>
              <a:t>1 ray per 4 pixels for rough surfaces</a:t>
            </a:r>
          </a:p>
          <a:p>
            <a:pPr marL="342900" indent="-342900">
              <a:buFont typeface="Arial" panose="020B0604020202020204" pitchFamily="34" charset="0"/>
              <a:buChar char="•"/>
            </a:pPr>
            <a:r>
              <a:rPr lang="en-US" sz="2000" dirty="0"/>
              <a:t>Denoiser Passes</a:t>
            </a:r>
          </a:p>
        </p:txBody>
      </p:sp>
      <p:sp>
        <p:nvSpPr>
          <p:cNvPr id="4" name="Title 3">
            <a:extLst>
              <a:ext uri="{FF2B5EF4-FFF2-40B4-BE49-F238E27FC236}">
                <a16:creationId xmlns:a16="http://schemas.microsoft.com/office/drawing/2014/main" id="{D572ED94-204B-41F8-A467-8FCF70C15E96}"/>
              </a:ext>
            </a:extLst>
          </p:cNvPr>
          <p:cNvSpPr>
            <a:spLocks noGrp="1"/>
          </p:cNvSpPr>
          <p:nvPr>
            <p:ph type="title"/>
          </p:nvPr>
        </p:nvSpPr>
        <p:spPr/>
        <p:txBody>
          <a:bodyPr/>
          <a:lstStyle/>
          <a:p>
            <a:r>
              <a:rPr lang="en-CA" dirty="0" err="1"/>
              <a:t>Fidelityfx</a:t>
            </a:r>
            <a:r>
              <a:rPr lang="en-CA" dirty="0"/>
              <a:t> – SSSR</a:t>
            </a:r>
            <a:endParaRPr lang="en-US" dirty="0"/>
          </a:p>
        </p:txBody>
      </p:sp>
      <p:pic>
        <p:nvPicPr>
          <p:cNvPr id="2" name="Picture 1">
            <a:extLst>
              <a:ext uri="{FF2B5EF4-FFF2-40B4-BE49-F238E27FC236}">
                <a16:creationId xmlns:a16="http://schemas.microsoft.com/office/drawing/2014/main" id="{961E72FD-6C78-40A2-B168-9A2D81D4DAD8}"/>
              </a:ext>
            </a:extLst>
          </p:cNvPr>
          <p:cNvPicPr>
            <a:picLocks noChangeAspect="1"/>
          </p:cNvPicPr>
          <p:nvPr/>
        </p:nvPicPr>
        <p:blipFill>
          <a:blip r:embed="rId3"/>
          <a:stretch>
            <a:fillRect/>
          </a:stretch>
        </p:blipFill>
        <p:spPr>
          <a:xfrm>
            <a:off x="6527800" y="447260"/>
            <a:ext cx="5272963" cy="2951833"/>
          </a:xfrm>
          <a:prstGeom prst="rect">
            <a:avLst/>
          </a:prstGeom>
        </p:spPr>
      </p:pic>
    </p:spTree>
    <p:extLst>
      <p:ext uri="{BB962C8B-B14F-4D97-AF65-F5344CB8AC3E}">
        <p14:creationId xmlns:p14="http://schemas.microsoft.com/office/powerpoint/2010/main" val="550248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45470D8-4F63-41E3-876D-A70ACD1F33E0}"/>
              </a:ext>
            </a:extLst>
          </p:cNvPr>
          <p:cNvSpPr>
            <a:spLocks noGrp="1"/>
          </p:cNvSpPr>
          <p:nvPr>
            <p:ph type="body" sz="quarter" idx="10"/>
          </p:nvPr>
        </p:nvSpPr>
        <p:spPr>
          <a:xfrm>
            <a:off x="391237" y="1695268"/>
            <a:ext cx="6165680" cy="4062802"/>
          </a:xfrm>
        </p:spPr>
        <p:txBody>
          <a:bodyPr>
            <a:normAutofit fontScale="92500" lnSpcReduction="10000"/>
          </a:bodyPr>
          <a:lstStyle/>
          <a:p>
            <a:r>
              <a:rPr lang="en-US" sz="2200" dirty="0"/>
              <a:t>Spatial Denoiser Pass</a:t>
            </a:r>
          </a:p>
          <a:p>
            <a:pPr lvl="1"/>
            <a:r>
              <a:rPr lang="en-US" sz="1900" dirty="0"/>
              <a:t>16 samples of Halton Sequence (2,3) discretized to 7x7 region</a:t>
            </a:r>
          </a:p>
          <a:p>
            <a:pPr lvl="1"/>
            <a:r>
              <a:rPr lang="en-US" sz="1900" dirty="0"/>
              <a:t>Edge stopping weight based on normal</a:t>
            </a:r>
          </a:p>
          <a:p>
            <a:pPr lvl="1"/>
            <a:r>
              <a:rPr lang="en-US" sz="1900" dirty="0"/>
              <a:t>Gaussian weight based on depth difference</a:t>
            </a:r>
          </a:p>
          <a:p>
            <a:pPr lvl="1"/>
            <a:r>
              <a:rPr lang="en-US" sz="1900" dirty="0"/>
              <a:t>Accumulate all radiance values</a:t>
            </a:r>
          </a:p>
          <a:p>
            <a:pPr lvl="1"/>
            <a:r>
              <a:rPr lang="en-US" sz="1900" dirty="0"/>
              <a:t>Normalize using accumulated weights</a:t>
            </a:r>
          </a:p>
          <a:p>
            <a:r>
              <a:rPr lang="en-US" sz="2200" dirty="0"/>
              <a:t>Temporal Denoiser Pass</a:t>
            </a:r>
          </a:p>
          <a:p>
            <a:pPr lvl="1"/>
            <a:r>
              <a:rPr lang="en-US" sz="1900" dirty="0"/>
              <a:t>Temporal reprojection based on surface position</a:t>
            </a:r>
          </a:p>
          <a:p>
            <a:pPr lvl="1"/>
            <a:r>
              <a:rPr lang="en-US" sz="1900" dirty="0"/>
              <a:t>Temporal reprojection based on hit position</a:t>
            </a:r>
          </a:p>
          <a:p>
            <a:pPr lvl="1"/>
            <a:r>
              <a:rPr lang="en-US" sz="1900" dirty="0"/>
              <a:t>Picks the best result between the two</a:t>
            </a:r>
          </a:p>
          <a:p>
            <a:r>
              <a:rPr lang="en-US" sz="2200" dirty="0"/>
              <a:t>Edge-Aware </a:t>
            </a:r>
            <a:r>
              <a:rPr lang="fr-CA" sz="2200" dirty="0"/>
              <a:t>À-Trous </a:t>
            </a:r>
            <a:r>
              <a:rPr lang="fr-CA" sz="2200" dirty="0" err="1"/>
              <a:t>Wavelet</a:t>
            </a:r>
            <a:r>
              <a:rPr lang="fr-CA" sz="2200" dirty="0"/>
              <a:t> </a:t>
            </a:r>
            <a:r>
              <a:rPr lang="fr-CA" sz="2200" dirty="0" err="1"/>
              <a:t>Filter</a:t>
            </a:r>
            <a:r>
              <a:rPr lang="fr-CA" sz="2200" dirty="0"/>
              <a:t> (EAW)</a:t>
            </a:r>
          </a:p>
          <a:p>
            <a:pPr lvl="1"/>
            <a:r>
              <a:rPr lang="en-US" sz="1900" dirty="0"/>
              <a:t>Get rid of remaining spatial noise</a:t>
            </a:r>
          </a:p>
          <a:p>
            <a:pPr lvl="1"/>
            <a:endParaRPr lang="en-US" dirty="0"/>
          </a:p>
        </p:txBody>
      </p:sp>
      <p:sp>
        <p:nvSpPr>
          <p:cNvPr id="3" name="Title 2">
            <a:extLst>
              <a:ext uri="{FF2B5EF4-FFF2-40B4-BE49-F238E27FC236}">
                <a16:creationId xmlns:a16="http://schemas.microsoft.com/office/drawing/2014/main" id="{9DF95DE5-71AB-40EC-B9F2-A2C29AD10276}"/>
              </a:ext>
            </a:extLst>
          </p:cNvPr>
          <p:cNvSpPr>
            <a:spLocks noGrp="1"/>
          </p:cNvSpPr>
          <p:nvPr>
            <p:ph type="title"/>
          </p:nvPr>
        </p:nvSpPr>
        <p:spPr/>
        <p:txBody>
          <a:bodyPr/>
          <a:lstStyle/>
          <a:p>
            <a:r>
              <a:rPr lang="en-CA" dirty="0" err="1"/>
              <a:t>Fidelityfx</a:t>
            </a:r>
            <a:r>
              <a:rPr lang="en-CA" dirty="0"/>
              <a:t> – SSSR</a:t>
            </a:r>
            <a:endParaRPr lang="en-US" dirty="0"/>
          </a:p>
        </p:txBody>
      </p:sp>
      <p:pic>
        <p:nvPicPr>
          <p:cNvPr id="6" name="Picture 5">
            <a:extLst>
              <a:ext uri="{FF2B5EF4-FFF2-40B4-BE49-F238E27FC236}">
                <a16:creationId xmlns:a16="http://schemas.microsoft.com/office/drawing/2014/main" id="{E694829E-1E1D-4996-ADCF-A66AAD97E741}"/>
              </a:ext>
            </a:extLst>
          </p:cNvPr>
          <p:cNvPicPr>
            <a:picLocks noChangeAspect="1"/>
          </p:cNvPicPr>
          <p:nvPr/>
        </p:nvPicPr>
        <p:blipFill>
          <a:blip r:embed="rId3"/>
          <a:stretch>
            <a:fillRect/>
          </a:stretch>
        </p:blipFill>
        <p:spPr>
          <a:xfrm>
            <a:off x="6556917" y="1152066"/>
            <a:ext cx="5050345" cy="2850249"/>
          </a:xfrm>
          <a:prstGeom prst="rect">
            <a:avLst/>
          </a:prstGeom>
        </p:spPr>
      </p:pic>
      <p:pic>
        <p:nvPicPr>
          <p:cNvPr id="4" name="Picture 3">
            <a:extLst>
              <a:ext uri="{FF2B5EF4-FFF2-40B4-BE49-F238E27FC236}">
                <a16:creationId xmlns:a16="http://schemas.microsoft.com/office/drawing/2014/main" id="{EB417E30-3283-47B0-82CA-2D9496FF459D}"/>
              </a:ext>
            </a:extLst>
          </p:cNvPr>
          <p:cNvPicPr>
            <a:picLocks noChangeAspect="1"/>
          </p:cNvPicPr>
          <p:nvPr/>
        </p:nvPicPr>
        <p:blipFill>
          <a:blip r:embed="rId4"/>
          <a:stretch>
            <a:fillRect/>
          </a:stretch>
        </p:blipFill>
        <p:spPr>
          <a:xfrm>
            <a:off x="10375807" y="0"/>
            <a:ext cx="1816193" cy="1790792"/>
          </a:xfrm>
          <a:prstGeom prst="rect">
            <a:avLst/>
          </a:prstGeom>
        </p:spPr>
      </p:pic>
    </p:spTree>
    <p:extLst>
      <p:ext uri="{BB962C8B-B14F-4D97-AF65-F5344CB8AC3E}">
        <p14:creationId xmlns:p14="http://schemas.microsoft.com/office/powerpoint/2010/main" val="25032139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2498899-011B-40D1-9300-47B45F833809}"/>
              </a:ext>
            </a:extLst>
          </p:cNvPr>
          <p:cNvSpPr>
            <a:spLocks noGrp="1"/>
          </p:cNvSpPr>
          <p:nvPr>
            <p:ph type="title"/>
          </p:nvPr>
        </p:nvSpPr>
        <p:spPr/>
        <p:txBody>
          <a:bodyPr/>
          <a:lstStyle/>
          <a:p>
            <a:r>
              <a:rPr lang="en-CA" dirty="0"/>
              <a:t>Demo</a:t>
            </a:r>
            <a:endParaRPr lang="en-US" dirty="0"/>
          </a:p>
        </p:txBody>
      </p:sp>
      <p:sp>
        <p:nvSpPr>
          <p:cNvPr id="6" name="Text Placeholder 5">
            <a:extLst>
              <a:ext uri="{FF2B5EF4-FFF2-40B4-BE49-F238E27FC236}">
                <a16:creationId xmlns:a16="http://schemas.microsoft.com/office/drawing/2014/main" id="{675AB96A-BAB9-43BA-A574-76B77943B64C}"/>
              </a:ext>
            </a:extLst>
          </p:cNvPr>
          <p:cNvSpPr>
            <a:spLocks noGrp="1"/>
          </p:cNvSpPr>
          <p:nvPr>
            <p:ph type="body" sz="quarter" idx="14"/>
          </p:nvPr>
        </p:nvSpPr>
        <p:spPr/>
        <p:txBody>
          <a:bodyPr/>
          <a:lstStyle/>
          <a:p>
            <a:r>
              <a:rPr lang="en-CA" dirty="0" err="1"/>
              <a:t>FidelityFX</a:t>
            </a:r>
            <a:r>
              <a:rPr lang="en-CA" dirty="0"/>
              <a:t>: SSSR</a:t>
            </a:r>
            <a:endParaRPr lang="en-US" dirty="0"/>
          </a:p>
        </p:txBody>
      </p:sp>
    </p:spTree>
    <p:extLst>
      <p:ext uri="{BB962C8B-B14F-4D97-AF65-F5344CB8AC3E}">
        <p14:creationId xmlns:p14="http://schemas.microsoft.com/office/powerpoint/2010/main" val="12087943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helmet&#10;&#10;Description automatically generated">
            <a:extLst>
              <a:ext uri="{FF2B5EF4-FFF2-40B4-BE49-F238E27FC236}">
                <a16:creationId xmlns:a16="http://schemas.microsoft.com/office/drawing/2014/main" id="{4C44DCA8-2E31-49B8-BE61-90E914736C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0064" y="243710"/>
            <a:ext cx="8168069" cy="4405227"/>
          </a:xfrm>
          <a:prstGeom prst="rect">
            <a:avLst/>
          </a:prstGeom>
        </p:spPr>
      </p:pic>
      <p:sp>
        <p:nvSpPr>
          <p:cNvPr id="6" name="Text Placeholder 5">
            <a:extLst>
              <a:ext uri="{FF2B5EF4-FFF2-40B4-BE49-F238E27FC236}">
                <a16:creationId xmlns:a16="http://schemas.microsoft.com/office/drawing/2014/main" id="{CB656DF7-5632-45A6-8F43-A2FCF436797B}"/>
              </a:ext>
            </a:extLst>
          </p:cNvPr>
          <p:cNvSpPr>
            <a:spLocks noGrp="1"/>
          </p:cNvSpPr>
          <p:nvPr>
            <p:ph type="body" sz="quarter" idx="10"/>
          </p:nvPr>
        </p:nvSpPr>
        <p:spPr/>
        <p:txBody>
          <a:bodyPr/>
          <a:lstStyle/>
          <a:p>
            <a:pPr marL="342900" indent="-342900">
              <a:buFont typeface="Arial" panose="020B0604020202020204" pitchFamily="34" charset="0"/>
              <a:buChar char="•"/>
            </a:pPr>
            <a:r>
              <a:rPr lang="en-CA" sz="2000" dirty="0"/>
              <a:t>Combined Adaptive Compute Ambient Occlusion (CACAO)</a:t>
            </a:r>
          </a:p>
          <a:p>
            <a:pPr marL="342900" indent="-342900">
              <a:buFont typeface="Arial" panose="020B0604020202020204" pitchFamily="34" charset="0"/>
              <a:buChar char="•"/>
            </a:pPr>
            <a:r>
              <a:rPr lang="en-CA" sz="2000" dirty="0"/>
              <a:t>A highly optimized implementation of SSAO</a:t>
            </a:r>
          </a:p>
          <a:p>
            <a:pPr marL="342900" indent="-342900">
              <a:buFont typeface="Arial" panose="020B0604020202020204" pitchFamily="34" charset="0"/>
              <a:buChar char="•"/>
            </a:pPr>
            <a:r>
              <a:rPr lang="en-CA" sz="2000" dirty="0"/>
              <a:t>Multiple settings which balance performance and quality</a:t>
            </a:r>
          </a:p>
          <a:p>
            <a:pPr marL="342900" indent="-342900">
              <a:buFont typeface="Arial" panose="020B0604020202020204" pitchFamily="34" charset="0"/>
              <a:buChar char="•"/>
            </a:pPr>
            <a:r>
              <a:rPr lang="en-CA" sz="2000" dirty="0"/>
              <a:t>Requirements</a:t>
            </a:r>
          </a:p>
          <a:p>
            <a:pPr marL="685800" lvl="1"/>
            <a:r>
              <a:rPr lang="en-CA" sz="1800" dirty="0"/>
              <a:t>Depth buffer</a:t>
            </a:r>
          </a:p>
          <a:p>
            <a:pPr marL="685800" lvl="1"/>
            <a:r>
              <a:rPr lang="en-CA" sz="1800" dirty="0"/>
              <a:t>Normal buffer (optional)</a:t>
            </a:r>
          </a:p>
          <a:p>
            <a:pPr marL="342900"/>
            <a:r>
              <a:rPr lang="en-CA" sz="2000" dirty="0"/>
              <a:t>Supports</a:t>
            </a:r>
          </a:p>
          <a:p>
            <a:pPr marL="685800" lvl="1"/>
            <a:r>
              <a:rPr lang="en-CA" sz="1800" dirty="0"/>
              <a:t>DX12</a:t>
            </a:r>
          </a:p>
          <a:p>
            <a:pPr marL="685800" lvl="1"/>
            <a:r>
              <a:rPr lang="en-CA" sz="1800" dirty="0"/>
              <a:t>Vulkan (coming soon)</a:t>
            </a:r>
            <a:endParaRPr lang="en-US" sz="1800" dirty="0"/>
          </a:p>
        </p:txBody>
      </p:sp>
      <p:sp>
        <p:nvSpPr>
          <p:cNvPr id="4" name="Title 3">
            <a:extLst>
              <a:ext uri="{FF2B5EF4-FFF2-40B4-BE49-F238E27FC236}">
                <a16:creationId xmlns:a16="http://schemas.microsoft.com/office/drawing/2014/main" id="{34F70ECA-0127-4CB3-B5CF-FEEB7F0AD8F1}"/>
              </a:ext>
            </a:extLst>
          </p:cNvPr>
          <p:cNvSpPr>
            <a:spLocks noGrp="1"/>
          </p:cNvSpPr>
          <p:nvPr>
            <p:ph type="title"/>
          </p:nvPr>
        </p:nvSpPr>
        <p:spPr/>
        <p:txBody>
          <a:bodyPr/>
          <a:lstStyle/>
          <a:p>
            <a:r>
              <a:rPr lang="en-CA" dirty="0" err="1"/>
              <a:t>FidelityFX</a:t>
            </a:r>
            <a:r>
              <a:rPr lang="en-CA" dirty="0"/>
              <a:t> – CACAO</a:t>
            </a:r>
            <a:endParaRPr lang="en-US" dirty="0"/>
          </a:p>
        </p:txBody>
      </p:sp>
    </p:spTree>
    <p:extLst>
      <p:ext uri="{BB962C8B-B14F-4D97-AF65-F5344CB8AC3E}">
        <p14:creationId xmlns:p14="http://schemas.microsoft.com/office/powerpoint/2010/main" val="18581664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2498899-011B-40D1-9300-47B45F833809}"/>
              </a:ext>
            </a:extLst>
          </p:cNvPr>
          <p:cNvSpPr>
            <a:spLocks noGrp="1"/>
          </p:cNvSpPr>
          <p:nvPr>
            <p:ph type="title"/>
          </p:nvPr>
        </p:nvSpPr>
        <p:spPr/>
        <p:txBody>
          <a:bodyPr/>
          <a:lstStyle/>
          <a:p>
            <a:r>
              <a:rPr lang="en-CA" dirty="0"/>
              <a:t>Demo</a:t>
            </a:r>
            <a:endParaRPr lang="en-US" dirty="0"/>
          </a:p>
        </p:txBody>
      </p:sp>
      <p:sp>
        <p:nvSpPr>
          <p:cNvPr id="6" name="Text Placeholder 5">
            <a:extLst>
              <a:ext uri="{FF2B5EF4-FFF2-40B4-BE49-F238E27FC236}">
                <a16:creationId xmlns:a16="http://schemas.microsoft.com/office/drawing/2014/main" id="{675AB96A-BAB9-43BA-A574-76B77943B64C}"/>
              </a:ext>
            </a:extLst>
          </p:cNvPr>
          <p:cNvSpPr>
            <a:spLocks noGrp="1"/>
          </p:cNvSpPr>
          <p:nvPr>
            <p:ph type="body" sz="quarter" idx="14"/>
          </p:nvPr>
        </p:nvSpPr>
        <p:spPr/>
        <p:txBody>
          <a:bodyPr/>
          <a:lstStyle/>
          <a:p>
            <a:r>
              <a:rPr lang="en-CA" dirty="0" err="1"/>
              <a:t>FidelityFX</a:t>
            </a:r>
            <a:r>
              <a:rPr lang="en-CA" dirty="0"/>
              <a:t>: CACAO</a:t>
            </a:r>
            <a:endParaRPr lang="en-US" dirty="0"/>
          </a:p>
        </p:txBody>
      </p:sp>
    </p:spTree>
    <p:extLst>
      <p:ext uri="{BB962C8B-B14F-4D97-AF65-F5344CB8AC3E}">
        <p14:creationId xmlns:p14="http://schemas.microsoft.com/office/powerpoint/2010/main" val="923031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B656DF7-5632-45A6-8F43-A2FCF436797B}"/>
              </a:ext>
            </a:extLst>
          </p:cNvPr>
          <p:cNvSpPr>
            <a:spLocks noGrp="1"/>
          </p:cNvSpPr>
          <p:nvPr>
            <p:ph type="body" sz="quarter" idx="10"/>
          </p:nvPr>
        </p:nvSpPr>
        <p:spPr/>
        <p:txBody>
          <a:bodyPr>
            <a:normAutofit fontScale="85000" lnSpcReduction="20000"/>
          </a:bodyPr>
          <a:lstStyle/>
          <a:p>
            <a:pPr marL="342900" indent="-342900">
              <a:buFont typeface="Arial" panose="020B0604020202020204" pitchFamily="34" charset="0"/>
              <a:buChar char="•"/>
            </a:pPr>
            <a:r>
              <a:rPr lang="en-US" sz="2400" dirty="0" err="1"/>
              <a:t>Luma</a:t>
            </a:r>
            <a:r>
              <a:rPr lang="en-US" sz="2400" dirty="0"/>
              <a:t> Preserving Mapper</a:t>
            </a:r>
          </a:p>
          <a:p>
            <a:pPr marL="685800" lvl="1"/>
            <a:r>
              <a:rPr lang="en-US" sz="2100" dirty="0"/>
              <a:t>Help balance content for HDR and wide gamut</a:t>
            </a:r>
          </a:p>
          <a:p>
            <a:pPr marL="685800" lvl="1"/>
            <a:r>
              <a:rPr lang="en-US" sz="2100" dirty="0" err="1"/>
              <a:t>Tonemap</a:t>
            </a:r>
            <a:r>
              <a:rPr lang="en-US" sz="2100" dirty="0"/>
              <a:t>(</a:t>
            </a:r>
            <a:r>
              <a:rPr lang="en-US" sz="2100" dirty="0" err="1"/>
              <a:t>Luma</a:t>
            </a:r>
            <a:r>
              <a:rPr lang="en-US" sz="2100" dirty="0"/>
              <a:t>(RGB)) rather than </a:t>
            </a:r>
            <a:r>
              <a:rPr lang="en-US" sz="2100" dirty="0" err="1"/>
              <a:t>Luma</a:t>
            </a:r>
            <a:r>
              <a:rPr lang="en-US" sz="2100" dirty="0"/>
              <a:t>(</a:t>
            </a:r>
            <a:r>
              <a:rPr lang="en-US" sz="2100" dirty="0" err="1"/>
              <a:t>Tonemap</a:t>
            </a:r>
            <a:r>
              <a:rPr lang="en-US" sz="2100" dirty="0"/>
              <a:t>(RGB))</a:t>
            </a:r>
          </a:p>
          <a:p>
            <a:pPr marL="685800" lvl="1"/>
            <a:endParaRPr lang="en-US" sz="1800" dirty="0"/>
          </a:p>
          <a:p>
            <a:pPr marL="342900"/>
            <a:r>
              <a:rPr lang="en-US" sz="2400" dirty="0"/>
              <a:t>Key Takeaways:</a:t>
            </a:r>
          </a:p>
          <a:p>
            <a:pPr marL="685800" lvl="1"/>
            <a:r>
              <a:rPr lang="en-US" sz="2100" dirty="0"/>
              <a:t>Works with any positive RGB input</a:t>
            </a:r>
          </a:p>
          <a:p>
            <a:pPr marL="685800" lvl="1"/>
            <a:r>
              <a:rPr lang="en-US" sz="2100" dirty="0"/>
              <a:t>Targets any RGB output</a:t>
            </a:r>
          </a:p>
          <a:p>
            <a:pPr marL="1143000" lvl="2"/>
            <a:r>
              <a:rPr lang="en-US" sz="1900" dirty="0"/>
              <a:t>Presets for available for common </a:t>
            </a:r>
            <a:r>
              <a:rPr lang="en-US" sz="1900" dirty="0" err="1"/>
              <a:t>colorspaces</a:t>
            </a:r>
            <a:endParaRPr lang="en-US" sz="1900" dirty="0"/>
          </a:p>
          <a:p>
            <a:pPr marL="1543050" lvl="3"/>
            <a:r>
              <a:rPr lang="en-US" dirty="0"/>
              <a:t>REC709, P3, REC2020, HDR10, FS2</a:t>
            </a:r>
          </a:p>
          <a:p>
            <a:pPr marL="685800" lvl="1"/>
            <a:r>
              <a:rPr lang="en-US" sz="2100" dirty="0"/>
              <a:t>Completely ALU based solution without LUT</a:t>
            </a:r>
          </a:p>
          <a:p>
            <a:pPr marL="1143000" lvl="2"/>
            <a:r>
              <a:rPr lang="en-US" sz="1900" dirty="0"/>
              <a:t>Can be easily decoupled to run to async compute queue</a:t>
            </a:r>
          </a:p>
          <a:p>
            <a:pPr marL="685800" lvl="1"/>
            <a:r>
              <a:rPr lang="en-US" sz="2100" dirty="0"/>
              <a:t>Supports FP16</a:t>
            </a:r>
          </a:p>
          <a:p>
            <a:pPr marL="1143000" lvl="2"/>
            <a:r>
              <a:rPr lang="en-US" sz="1900" dirty="0"/>
              <a:t>Better perf on Vulkan</a:t>
            </a:r>
          </a:p>
          <a:p>
            <a:pPr marL="342900"/>
            <a:endParaRPr lang="en-US" sz="2000" dirty="0"/>
          </a:p>
          <a:p>
            <a:pPr marL="342900"/>
            <a:r>
              <a:rPr lang="en-US" sz="2400" dirty="0"/>
              <a:t>Available for Vulkan and D3D12</a:t>
            </a:r>
          </a:p>
        </p:txBody>
      </p:sp>
      <p:sp>
        <p:nvSpPr>
          <p:cNvPr id="4" name="Title 3">
            <a:extLst>
              <a:ext uri="{FF2B5EF4-FFF2-40B4-BE49-F238E27FC236}">
                <a16:creationId xmlns:a16="http://schemas.microsoft.com/office/drawing/2014/main" id="{34F70ECA-0127-4CB3-B5CF-FEEB7F0AD8F1}"/>
              </a:ext>
            </a:extLst>
          </p:cNvPr>
          <p:cNvSpPr>
            <a:spLocks noGrp="1"/>
          </p:cNvSpPr>
          <p:nvPr>
            <p:ph type="title"/>
          </p:nvPr>
        </p:nvSpPr>
        <p:spPr/>
        <p:txBody>
          <a:bodyPr/>
          <a:lstStyle/>
          <a:p>
            <a:r>
              <a:rPr lang="en-CA" dirty="0" err="1"/>
              <a:t>FidelityFX</a:t>
            </a:r>
            <a:r>
              <a:rPr lang="en-CA" dirty="0"/>
              <a:t> – LPM</a:t>
            </a:r>
            <a:endParaRPr lang="en-US" dirty="0"/>
          </a:p>
        </p:txBody>
      </p:sp>
      <p:pic>
        <p:nvPicPr>
          <p:cNvPr id="3" name="Picture 2" descr="A bright light in a dark room&#10;&#10;Description automatically generated">
            <a:extLst>
              <a:ext uri="{FF2B5EF4-FFF2-40B4-BE49-F238E27FC236}">
                <a16:creationId xmlns:a16="http://schemas.microsoft.com/office/drawing/2014/main" id="{42FE3018-F929-4056-8B07-A2514381FF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1963" y="447260"/>
            <a:ext cx="4368800" cy="2457450"/>
          </a:xfrm>
          <a:prstGeom prst="rect">
            <a:avLst/>
          </a:prstGeom>
        </p:spPr>
      </p:pic>
      <p:pic>
        <p:nvPicPr>
          <p:cNvPr id="8" name="Picture 7" descr="A picture containing indoor, table, light, lit&#10;&#10;Description automatically generated">
            <a:extLst>
              <a:ext uri="{FF2B5EF4-FFF2-40B4-BE49-F238E27FC236}">
                <a16:creationId xmlns:a16="http://schemas.microsoft.com/office/drawing/2014/main" id="{F0DBB96F-8F6F-44BA-87BE-38077837DE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31962" y="3300619"/>
            <a:ext cx="4368801" cy="2457451"/>
          </a:xfrm>
          <a:prstGeom prst="rect">
            <a:avLst/>
          </a:prstGeom>
        </p:spPr>
      </p:pic>
    </p:spTree>
    <p:extLst>
      <p:ext uri="{BB962C8B-B14F-4D97-AF65-F5344CB8AC3E}">
        <p14:creationId xmlns:p14="http://schemas.microsoft.com/office/powerpoint/2010/main" val="31189900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2498899-011B-40D1-9300-47B45F833809}"/>
              </a:ext>
            </a:extLst>
          </p:cNvPr>
          <p:cNvSpPr>
            <a:spLocks noGrp="1"/>
          </p:cNvSpPr>
          <p:nvPr>
            <p:ph type="title"/>
          </p:nvPr>
        </p:nvSpPr>
        <p:spPr/>
        <p:txBody>
          <a:bodyPr/>
          <a:lstStyle/>
          <a:p>
            <a:r>
              <a:rPr lang="en-CA" dirty="0"/>
              <a:t>Demo</a:t>
            </a:r>
            <a:endParaRPr lang="en-US" dirty="0"/>
          </a:p>
        </p:txBody>
      </p:sp>
      <p:sp>
        <p:nvSpPr>
          <p:cNvPr id="6" name="Text Placeholder 5">
            <a:extLst>
              <a:ext uri="{FF2B5EF4-FFF2-40B4-BE49-F238E27FC236}">
                <a16:creationId xmlns:a16="http://schemas.microsoft.com/office/drawing/2014/main" id="{675AB96A-BAB9-43BA-A574-76B77943B64C}"/>
              </a:ext>
            </a:extLst>
          </p:cNvPr>
          <p:cNvSpPr>
            <a:spLocks noGrp="1"/>
          </p:cNvSpPr>
          <p:nvPr>
            <p:ph type="body" sz="quarter" idx="14"/>
          </p:nvPr>
        </p:nvSpPr>
        <p:spPr/>
        <p:txBody>
          <a:bodyPr/>
          <a:lstStyle/>
          <a:p>
            <a:r>
              <a:rPr lang="en-CA" dirty="0" err="1"/>
              <a:t>FidelityFX</a:t>
            </a:r>
            <a:r>
              <a:rPr lang="en-CA" dirty="0"/>
              <a:t>: </a:t>
            </a:r>
            <a:r>
              <a:rPr lang="en-CA" dirty="0" err="1"/>
              <a:t>Luma</a:t>
            </a:r>
            <a:r>
              <a:rPr lang="en-CA" dirty="0"/>
              <a:t> Preserving Mapper</a:t>
            </a:r>
            <a:endParaRPr lang="en-US" dirty="0"/>
          </a:p>
        </p:txBody>
      </p:sp>
    </p:spTree>
    <p:extLst>
      <p:ext uri="{BB962C8B-B14F-4D97-AF65-F5344CB8AC3E}">
        <p14:creationId xmlns:p14="http://schemas.microsoft.com/office/powerpoint/2010/main" val="8139026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82E2F34-C11B-4C0E-9B62-8FFAF59A23A3}"/>
              </a:ext>
            </a:extLst>
          </p:cNvPr>
          <p:cNvSpPr>
            <a:spLocks noGrp="1"/>
          </p:cNvSpPr>
          <p:nvPr>
            <p:ph type="body" sz="quarter" idx="10"/>
          </p:nvPr>
        </p:nvSpPr>
        <p:spPr>
          <a:xfrm>
            <a:off x="391237" y="1695268"/>
            <a:ext cx="6877664" cy="4062802"/>
          </a:xfrm>
        </p:spPr>
        <p:txBody>
          <a:bodyPr/>
          <a:lstStyle/>
          <a:p>
            <a:pPr marL="342900" indent="-342900"/>
            <a:r>
              <a:rPr lang="en-CA" sz="2000" dirty="0"/>
              <a:t>Contrast Adaptive Sharpening (CAS)</a:t>
            </a:r>
          </a:p>
          <a:p>
            <a:pPr marL="342900" indent="-342900">
              <a:buFont typeface="Arial" panose="020B0604020202020204" pitchFamily="34" charset="0"/>
              <a:buChar char="•"/>
            </a:pPr>
            <a:r>
              <a:rPr lang="en-CA" sz="2000" dirty="0"/>
              <a:t>First effect in the </a:t>
            </a:r>
            <a:r>
              <a:rPr lang="en-CA" sz="2000" dirty="0" err="1"/>
              <a:t>FidelityFX</a:t>
            </a:r>
            <a:r>
              <a:rPr lang="en-CA" sz="2000" dirty="0"/>
              <a:t> library</a:t>
            </a:r>
          </a:p>
          <a:p>
            <a:pPr marL="342900" indent="-342900">
              <a:buFont typeface="Arial" panose="020B0604020202020204" pitchFamily="34" charset="0"/>
              <a:buChar char="•"/>
            </a:pPr>
            <a:r>
              <a:rPr lang="en-CA" sz="2000" dirty="0"/>
              <a:t>For </a:t>
            </a:r>
            <a:r>
              <a:rPr lang="en-CA" sz="2000" b="1" dirty="0"/>
              <a:t>sharpening</a:t>
            </a:r>
            <a:r>
              <a:rPr lang="en-CA" sz="2000" dirty="0"/>
              <a:t> and optional </a:t>
            </a:r>
            <a:r>
              <a:rPr lang="en-CA" sz="2000" dirty="0" err="1"/>
              <a:t>upsampling</a:t>
            </a:r>
            <a:endParaRPr lang="en-CA" sz="2000" dirty="0"/>
          </a:p>
          <a:p>
            <a:pPr marL="800100" lvl="1" indent="-342900">
              <a:buFont typeface="Arial" panose="020B0604020202020204" pitchFamily="34" charset="0"/>
              <a:buChar char="•"/>
            </a:pPr>
            <a:r>
              <a:rPr lang="en-CA" sz="1800" dirty="0"/>
              <a:t>Enhances sharpness and local high-frequency contrast lost due to TAA</a:t>
            </a:r>
          </a:p>
          <a:p>
            <a:pPr marL="800100" lvl="1" indent="-342900">
              <a:buFont typeface="Arial" panose="020B0604020202020204" pitchFamily="34" charset="0"/>
              <a:buChar char="•"/>
            </a:pPr>
            <a:r>
              <a:rPr lang="en-CA" sz="1800" dirty="0"/>
              <a:t>Created to provide natural sharpness without artifacts with low overhead</a:t>
            </a:r>
          </a:p>
          <a:p>
            <a:pPr marL="800100" lvl="1" indent="-342900">
              <a:buFont typeface="Arial" panose="020B0604020202020204" pitchFamily="34" charset="0"/>
              <a:buChar char="•"/>
            </a:pPr>
            <a:r>
              <a:rPr lang="en-CA" sz="1800" dirty="0" err="1"/>
              <a:t>Upsampling</a:t>
            </a:r>
            <a:r>
              <a:rPr lang="en-CA" sz="1800" dirty="0"/>
              <a:t> designed for Dynamic Resolution Scaling (DRS)</a:t>
            </a:r>
          </a:p>
          <a:p>
            <a:pPr marL="342900" indent="-342900">
              <a:buFont typeface="Arial" panose="020B0604020202020204" pitchFamily="34" charset="0"/>
              <a:buChar char="•"/>
            </a:pPr>
            <a:r>
              <a:rPr lang="en-CA" sz="2000" dirty="0"/>
              <a:t>Single compute dispatch call</a:t>
            </a:r>
          </a:p>
          <a:p>
            <a:pPr marL="342900" indent="-342900">
              <a:buFont typeface="Arial" panose="020B0604020202020204" pitchFamily="34" charset="0"/>
              <a:buChar char="•"/>
            </a:pPr>
            <a:endParaRPr lang="en-US" dirty="0"/>
          </a:p>
        </p:txBody>
      </p:sp>
      <p:sp>
        <p:nvSpPr>
          <p:cNvPr id="3" name="Title 2">
            <a:extLst>
              <a:ext uri="{FF2B5EF4-FFF2-40B4-BE49-F238E27FC236}">
                <a16:creationId xmlns:a16="http://schemas.microsoft.com/office/drawing/2014/main" id="{1F26DA8A-2529-4AC7-8C6B-47389E917862}"/>
              </a:ext>
            </a:extLst>
          </p:cNvPr>
          <p:cNvSpPr>
            <a:spLocks noGrp="1"/>
          </p:cNvSpPr>
          <p:nvPr>
            <p:ph type="title"/>
          </p:nvPr>
        </p:nvSpPr>
        <p:spPr/>
        <p:txBody>
          <a:bodyPr>
            <a:normAutofit/>
          </a:bodyPr>
          <a:lstStyle/>
          <a:p>
            <a:r>
              <a:rPr lang="en-CA" dirty="0" err="1"/>
              <a:t>FidelityFX</a:t>
            </a:r>
            <a:r>
              <a:rPr lang="en-CA" dirty="0"/>
              <a:t> – CAS</a:t>
            </a:r>
            <a:endParaRPr lang="en-US" dirty="0"/>
          </a:p>
        </p:txBody>
      </p:sp>
      <p:pic>
        <p:nvPicPr>
          <p:cNvPr id="6" name="Picture 5">
            <a:extLst>
              <a:ext uri="{FF2B5EF4-FFF2-40B4-BE49-F238E27FC236}">
                <a16:creationId xmlns:a16="http://schemas.microsoft.com/office/drawing/2014/main" id="{73B6E9ED-9120-43A4-A462-7313615473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7824" y="1284822"/>
            <a:ext cx="3549832" cy="1892397"/>
          </a:xfrm>
          <a:prstGeom prst="rect">
            <a:avLst/>
          </a:prstGeom>
        </p:spPr>
      </p:pic>
      <p:sp>
        <p:nvSpPr>
          <p:cNvPr id="8" name="TextBox 7">
            <a:extLst>
              <a:ext uri="{FF2B5EF4-FFF2-40B4-BE49-F238E27FC236}">
                <a16:creationId xmlns:a16="http://schemas.microsoft.com/office/drawing/2014/main" id="{37AD1F55-F6D1-4B79-9A2C-CE4A9E036A0E}"/>
              </a:ext>
            </a:extLst>
          </p:cNvPr>
          <p:cNvSpPr txBox="1"/>
          <p:nvPr/>
        </p:nvSpPr>
        <p:spPr>
          <a:xfrm>
            <a:off x="7208909" y="3177219"/>
            <a:ext cx="4047662" cy="261610"/>
          </a:xfrm>
          <a:prstGeom prst="rect">
            <a:avLst/>
          </a:prstGeom>
          <a:noFill/>
        </p:spPr>
        <p:txBody>
          <a:bodyPr wrap="square" rtlCol="0">
            <a:spAutoFit/>
          </a:bodyPr>
          <a:lstStyle/>
          <a:p>
            <a:pPr algn="ctr"/>
            <a:r>
              <a:rPr lang="en-CA" sz="1100" dirty="0">
                <a:solidFill>
                  <a:schemeClr val="bg1"/>
                </a:solidFill>
              </a:rPr>
              <a:t>CAS </a:t>
            </a:r>
            <a:r>
              <a:rPr lang="en-CA" sz="1100" dirty="0" err="1">
                <a:solidFill>
                  <a:schemeClr val="bg1"/>
                </a:solidFill>
              </a:rPr>
              <a:t>Upsample</a:t>
            </a:r>
            <a:r>
              <a:rPr lang="en-CA" sz="1100" dirty="0">
                <a:solidFill>
                  <a:schemeClr val="bg1"/>
                </a:solidFill>
              </a:rPr>
              <a:t> &amp; Sharpen 1440p to 4K: 0.287ms RX 5700 XT</a:t>
            </a:r>
            <a:endParaRPr lang="en-US" sz="1100" dirty="0">
              <a:solidFill>
                <a:schemeClr val="bg1"/>
              </a:solidFill>
            </a:endParaRPr>
          </a:p>
        </p:txBody>
      </p:sp>
      <p:pic>
        <p:nvPicPr>
          <p:cNvPr id="10" name="Picture 9">
            <a:extLst>
              <a:ext uri="{FF2B5EF4-FFF2-40B4-BE49-F238E27FC236}">
                <a16:creationId xmlns:a16="http://schemas.microsoft.com/office/drawing/2014/main" id="{3646321B-E37E-42A4-B21E-CE7A634EE9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73770" y="3393263"/>
            <a:ext cx="2717940" cy="1727289"/>
          </a:xfrm>
          <a:prstGeom prst="rect">
            <a:avLst/>
          </a:prstGeom>
        </p:spPr>
      </p:pic>
      <p:sp>
        <p:nvSpPr>
          <p:cNvPr id="11" name="TextBox 10">
            <a:extLst>
              <a:ext uri="{FF2B5EF4-FFF2-40B4-BE49-F238E27FC236}">
                <a16:creationId xmlns:a16="http://schemas.microsoft.com/office/drawing/2014/main" id="{C38DC0F7-F0B6-4387-AB23-F351088615FD}"/>
              </a:ext>
            </a:extLst>
          </p:cNvPr>
          <p:cNvSpPr txBox="1"/>
          <p:nvPr/>
        </p:nvSpPr>
        <p:spPr>
          <a:xfrm>
            <a:off x="7480723" y="5127617"/>
            <a:ext cx="3526933" cy="261610"/>
          </a:xfrm>
          <a:prstGeom prst="rect">
            <a:avLst/>
          </a:prstGeom>
          <a:noFill/>
        </p:spPr>
        <p:txBody>
          <a:bodyPr wrap="square" rtlCol="0">
            <a:spAutoFit/>
          </a:bodyPr>
          <a:lstStyle/>
          <a:p>
            <a:pPr algn="ctr"/>
            <a:r>
              <a:rPr lang="en-CA" sz="1100" dirty="0">
                <a:solidFill>
                  <a:schemeClr val="bg1"/>
                </a:solidFill>
              </a:rPr>
              <a:t>CAS Sharpen Only 4K: 0.301ms RX 5700 XT</a:t>
            </a:r>
            <a:endParaRPr lang="en-US" sz="1100" dirty="0">
              <a:solidFill>
                <a:schemeClr val="bg1"/>
              </a:solidFill>
            </a:endParaRPr>
          </a:p>
        </p:txBody>
      </p:sp>
    </p:spTree>
    <p:extLst>
      <p:ext uri="{BB962C8B-B14F-4D97-AF65-F5344CB8AC3E}">
        <p14:creationId xmlns:p14="http://schemas.microsoft.com/office/powerpoint/2010/main" val="14699283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965C3CC-ECE6-47B2-967B-866F700C36D3}"/>
              </a:ext>
            </a:extLst>
          </p:cNvPr>
          <p:cNvPicPr>
            <a:picLocks noChangeAspect="1"/>
          </p:cNvPicPr>
          <p:nvPr/>
        </p:nvPicPr>
        <p:blipFill>
          <a:blip r:embed="rId3"/>
          <a:stretch>
            <a:fillRect/>
          </a:stretch>
        </p:blipFill>
        <p:spPr>
          <a:xfrm>
            <a:off x="1126273" y="1310544"/>
            <a:ext cx="9939453" cy="4690243"/>
          </a:xfrm>
          <a:prstGeom prst="rect">
            <a:avLst/>
          </a:prstGeom>
        </p:spPr>
      </p:pic>
      <p:sp>
        <p:nvSpPr>
          <p:cNvPr id="3" name="Title 2">
            <a:extLst>
              <a:ext uri="{FF2B5EF4-FFF2-40B4-BE49-F238E27FC236}">
                <a16:creationId xmlns:a16="http://schemas.microsoft.com/office/drawing/2014/main" id="{F15446F2-1ED0-4D01-9504-FBCBCBEC4D62}"/>
              </a:ext>
            </a:extLst>
          </p:cNvPr>
          <p:cNvSpPr>
            <a:spLocks noGrp="1"/>
          </p:cNvSpPr>
          <p:nvPr>
            <p:ph type="title"/>
          </p:nvPr>
        </p:nvSpPr>
        <p:spPr/>
        <p:txBody>
          <a:bodyPr>
            <a:normAutofit/>
          </a:bodyPr>
          <a:lstStyle/>
          <a:p>
            <a:r>
              <a:rPr lang="en-CA" dirty="0" err="1"/>
              <a:t>FidelityFX</a:t>
            </a:r>
            <a:r>
              <a:rPr lang="en-CA" dirty="0"/>
              <a:t> – CAS</a:t>
            </a:r>
            <a:endParaRPr lang="en-US" dirty="0"/>
          </a:p>
        </p:txBody>
      </p:sp>
    </p:spTree>
    <p:extLst>
      <p:ext uri="{BB962C8B-B14F-4D97-AF65-F5344CB8AC3E}">
        <p14:creationId xmlns:p14="http://schemas.microsoft.com/office/powerpoint/2010/main" val="24322361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FF3E139-9973-4619-8609-7B84EC0B83DD}"/>
              </a:ext>
            </a:extLst>
          </p:cNvPr>
          <p:cNvSpPr>
            <a:spLocks noGrp="1"/>
          </p:cNvSpPr>
          <p:nvPr>
            <p:ph type="body" sz="quarter" idx="10"/>
          </p:nvPr>
        </p:nvSpPr>
        <p:spPr/>
        <p:txBody>
          <a:bodyPr/>
          <a:lstStyle/>
          <a:p>
            <a:r>
              <a:rPr lang="en-CA" sz="2000" dirty="0"/>
              <a:t>Single Pass </a:t>
            </a:r>
            <a:r>
              <a:rPr lang="en-CA" sz="2000" dirty="0" err="1"/>
              <a:t>Downsampler</a:t>
            </a:r>
            <a:r>
              <a:rPr lang="en-CA" sz="2000" dirty="0"/>
              <a:t> (SPD)</a:t>
            </a:r>
          </a:p>
          <a:p>
            <a:r>
              <a:rPr lang="en-CA" sz="2000" dirty="0" err="1"/>
              <a:t>Downsamples</a:t>
            </a:r>
            <a:r>
              <a:rPr lang="en-CA" sz="2000" dirty="0"/>
              <a:t> texture from 4kx4k down to 1x1</a:t>
            </a:r>
          </a:p>
          <a:p>
            <a:r>
              <a:rPr lang="en-CA" sz="2000" dirty="0"/>
              <a:t>User configurable 2x2 reduction operation</a:t>
            </a:r>
          </a:p>
          <a:p>
            <a:r>
              <a:rPr lang="en-CA" sz="2000" dirty="0"/>
              <a:t>GLSL and HLSL code available</a:t>
            </a:r>
          </a:p>
          <a:p>
            <a:r>
              <a:rPr lang="en-CA" sz="2000" dirty="0"/>
              <a:t>Compute shader based solution</a:t>
            </a:r>
          </a:p>
          <a:p>
            <a:r>
              <a:rPr lang="en-CA" sz="2000" dirty="0"/>
              <a:t>Suitable for async compute</a:t>
            </a:r>
          </a:p>
          <a:p>
            <a:r>
              <a:rPr lang="en-CA" sz="2000" dirty="0"/>
              <a:t>2 modes of execution</a:t>
            </a:r>
          </a:p>
          <a:p>
            <a:pPr lvl="1"/>
            <a:r>
              <a:rPr lang="en-CA" sz="1800" dirty="0"/>
              <a:t>Using wave operations and LDS</a:t>
            </a:r>
          </a:p>
          <a:p>
            <a:pPr lvl="1"/>
            <a:r>
              <a:rPr lang="en-CA" sz="1800" dirty="0"/>
              <a:t>Using LDS without wave operations</a:t>
            </a:r>
          </a:p>
          <a:p>
            <a:r>
              <a:rPr lang="en-CA" sz="2000" dirty="0"/>
              <a:t>FP16 support</a:t>
            </a:r>
          </a:p>
          <a:p>
            <a:endParaRPr lang="en-US" dirty="0"/>
          </a:p>
        </p:txBody>
      </p:sp>
      <p:sp>
        <p:nvSpPr>
          <p:cNvPr id="3" name="Title 2">
            <a:extLst>
              <a:ext uri="{FF2B5EF4-FFF2-40B4-BE49-F238E27FC236}">
                <a16:creationId xmlns:a16="http://schemas.microsoft.com/office/drawing/2014/main" id="{10366904-536F-4501-A4E2-DA7EF12EB82D}"/>
              </a:ext>
            </a:extLst>
          </p:cNvPr>
          <p:cNvSpPr>
            <a:spLocks noGrp="1"/>
          </p:cNvSpPr>
          <p:nvPr>
            <p:ph type="title"/>
          </p:nvPr>
        </p:nvSpPr>
        <p:spPr/>
        <p:txBody>
          <a:bodyPr/>
          <a:lstStyle/>
          <a:p>
            <a:r>
              <a:rPr lang="en-CA" dirty="0" err="1"/>
              <a:t>Fidelityfx</a:t>
            </a:r>
            <a:r>
              <a:rPr lang="en-CA" dirty="0"/>
              <a:t> – SPD</a:t>
            </a:r>
            <a:endParaRPr lang="en-US" dirty="0"/>
          </a:p>
        </p:txBody>
      </p:sp>
      <p:pic>
        <p:nvPicPr>
          <p:cNvPr id="4" name="Picture 3">
            <a:extLst>
              <a:ext uri="{FF2B5EF4-FFF2-40B4-BE49-F238E27FC236}">
                <a16:creationId xmlns:a16="http://schemas.microsoft.com/office/drawing/2014/main" id="{225ACE6C-648F-4DC1-A373-FC39D9B9BE8F}"/>
              </a:ext>
            </a:extLst>
          </p:cNvPr>
          <p:cNvPicPr>
            <a:picLocks noChangeAspect="1"/>
          </p:cNvPicPr>
          <p:nvPr/>
        </p:nvPicPr>
        <p:blipFill>
          <a:blip r:embed="rId3"/>
          <a:stretch>
            <a:fillRect/>
          </a:stretch>
        </p:blipFill>
        <p:spPr>
          <a:xfrm>
            <a:off x="5763278" y="1488431"/>
            <a:ext cx="6037485" cy="3396085"/>
          </a:xfrm>
          <a:prstGeom prst="rect">
            <a:avLst/>
          </a:prstGeom>
        </p:spPr>
      </p:pic>
    </p:spTree>
    <p:extLst>
      <p:ext uri="{BB962C8B-B14F-4D97-AF65-F5344CB8AC3E}">
        <p14:creationId xmlns:p14="http://schemas.microsoft.com/office/powerpoint/2010/main" val="20558220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FA592B-8A55-4EB2-AB16-F2E677979904}"/>
              </a:ext>
            </a:extLst>
          </p:cNvPr>
          <p:cNvSpPr>
            <a:spLocks noGrp="1"/>
          </p:cNvSpPr>
          <p:nvPr>
            <p:ph type="body" sz="quarter" idx="10"/>
          </p:nvPr>
        </p:nvSpPr>
        <p:spPr>
          <a:xfrm>
            <a:off x="391237" y="1488431"/>
            <a:ext cx="5128293" cy="4269639"/>
          </a:xfrm>
        </p:spPr>
        <p:txBody>
          <a:bodyPr>
            <a:normAutofit/>
          </a:bodyPr>
          <a:lstStyle/>
          <a:p>
            <a:r>
              <a:rPr lang="en-CA" sz="2000" dirty="0"/>
              <a:t>SPD vs. </a:t>
            </a:r>
            <a:br>
              <a:rPr lang="en-CA" sz="2000" dirty="0"/>
            </a:br>
            <a:r>
              <a:rPr lang="en-CA" sz="2000" dirty="0"/>
              <a:t>traditional </a:t>
            </a:r>
            <a:r>
              <a:rPr lang="en-CA" sz="2000" dirty="0" err="1"/>
              <a:t>multipass</a:t>
            </a:r>
            <a:r>
              <a:rPr lang="en-CA" sz="2000" dirty="0"/>
              <a:t> pixel shader</a:t>
            </a:r>
          </a:p>
          <a:p>
            <a:r>
              <a:rPr lang="en-CA" sz="2000" dirty="0"/>
              <a:t>4k source image</a:t>
            </a:r>
          </a:p>
          <a:p>
            <a:r>
              <a:rPr lang="en-CA" sz="2000" dirty="0"/>
              <a:t>11 </a:t>
            </a:r>
            <a:r>
              <a:rPr lang="en-CA" sz="2000" dirty="0" err="1"/>
              <a:t>mip</a:t>
            </a:r>
            <a:r>
              <a:rPr lang="en-CA" sz="2000" dirty="0"/>
              <a:t> levels generated</a:t>
            </a:r>
          </a:p>
          <a:p>
            <a:r>
              <a:rPr lang="en-CA" sz="2000" dirty="0"/>
              <a:t>SPD: 		      0.127 </a:t>
            </a:r>
            <a:r>
              <a:rPr lang="en-CA" sz="2000" dirty="0" err="1"/>
              <a:t>ms</a:t>
            </a:r>
            <a:endParaRPr lang="en-CA" sz="2000" dirty="0"/>
          </a:p>
          <a:p>
            <a:r>
              <a:rPr lang="en-CA" sz="2000" dirty="0"/>
              <a:t>Multi-pass Pixel Shader: 0.166 </a:t>
            </a:r>
            <a:r>
              <a:rPr lang="en-CA" sz="2000" dirty="0" err="1"/>
              <a:t>ms</a:t>
            </a:r>
            <a:endParaRPr lang="en-CA" sz="2000" dirty="0"/>
          </a:p>
        </p:txBody>
      </p:sp>
      <p:sp>
        <p:nvSpPr>
          <p:cNvPr id="3" name="Title 2">
            <a:extLst>
              <a:ext uri="{FF2B5EF4-FFF2-40B4-BE49-F238E27FC236}">
                <a16:creationId xmlns:a16="http://schemas.microsoft.com/office/drawing/2014/main" id="{EEA04340-0C20-4943-B0CF-50BD0FE10DAE}"/>
              </a:ext>
            </a:extLst>
          </p:cNvPr>
          <p:cNvSpPr>
            <a:spLocks noGrp="1"/>
          </p:cNvSpPr>
          <p:nvPr>
            <p:ph type="title"/>
          </p:nvPr>
        </p:nvSpPr>
        <p:spPr/>
        <p:txBody>
          <a:bodyPr/>
          <a:lstStyle/>
          <a:p>
            <a:r>
              <a:rPr lang="en-CA" dirty="0" err="1"/>
              <a:t>Fidelityfx</a:t>
            </a:r>
            <a:r>
              <a:rPr lang="en-CA" dirty="0"/>
              <a:t> – SPD</a:t>
            </a:r>
            <a:endParaRPr lang="en-US" dirty="0"/>
          </a:p>
        </p:txBody>
      </p:sp>
      <p:sp>
        <p:nvSpPr>
          <p:cNvPr id="11" name="TextBox 10">
            <a:extLst>
              <a:ext uri="{FF2B5EF4-FFF2-40B4-BE49-F238E27FC236}">
                <a16:creationId xmlns:a16="http://schemas.microsoft.com/office/drawing/2014/main" id="{B3719113-9562-4CE8-8D54-BB58DAEA31CE}"/>
              </a:ext>
            </a:extLst>
          </p:cNvPr>
          <p:cNvSpPr txBox="1"/>
          <p:nvPr/>
        </p:nvSpPr>
        <p:spPr>
          <a:xfrm>
            <a:off x="6234104" y="2704560"/>
            <a:ext cx="4572000" cy="276999"/>
          </a:xfrm>
          <a:prstGeom prst="rect">
            <a:avLst/>
          </a:prstGeom>
          <a:noFill/>
        </p:spPr>
        <p:txBody>
          <a:bodyPr wrap="square" rtlCol="0">
            <a:spAutoFit/>
          </a:bodyPr>
          <a:lstStyle/>
          <a:p>
            <a:pPr algn="ctr"/>
            <a:r>
              <a:rPr lang="en-US" sz="1200" dirty="0">
                <a:solidFill>
                  <a:schemeClr val="bg1"/>
                </a:solidFill>
              </a:rPr>
              <a:t>SPD - 0.127 </a:t>
            </a:r>
            <a:r>
              <a:rPr lang="en-US" sz="1200" dirty="0" err="1">
                <a:solidFill>
                  <a:schemeClr val="bg1"/>
                </a:solidFill>
              </a:rPr>
              <a:t>ms</a:t>
            </a:r>
            <a:r>
              <a:rPr lang="en-US" sz="1200" dirty="0">
                <a:solidFill>
                  <a:schemeClr val="bg1"/>
                </a:solidFill>
              </a:rPr>
              <a:t> on Radeon RX 5700 XT</a:t>
            </a:r>
          </a:p>
        </p:txBody>
      </p:sp>
      <p:sp>
        <p:nvSpPr>
          <p:cNvPr id="12" name="TextBox 11">
            <a:extLst>
              <a:ext uri="{FF2B5EF4-FFF2-40B4-BE49-F238E27FC236}">
                <a16:creationId xmlns:a16="http://schemas.microsoft.com/office/drawing/2014/main" id="{94353E86-129A-4CEE-8143-1F5FFEA55D68}"/>
              </a:ext>
            </a:extLst>
          </p:cNvPr>
          <p:cNvSpPr txBox="1"/>
          <p:nvPr/>
        </p:nvSpPr>
        <p:spPr>
          <a:xfrm>
            <a:off x="6234104" y="4348515"/>
            <a:ext cx="4572000" cy="276999"/>
          </a:xfrm>
          <a:prstGeom prst="rect">
            <a:avLst/>
          </a:prstGeom>
          <a:noFill/>
        </p:spPr>
        <p:txBody>
          <a:bodyPr wrap="square" rtlCol="0">
            <a:spAutoFit/>
          </a:bodyPr>
          <a:lstStyle/>
          <a:p>
            <a:pPr algn="ctr"/>
            <a:r>
              <a:rPr lang="en-US" sz="1200" dirty="0">
                <a:solidFill>
                  <a:schemeClr val="bg1"/>
                </a:solidFill>
              </a:rPr>
              <a:t>Multi-pass Pixel Shader - 0.166 </a:t>
            </a:r>
            <a:r>
              <a:rPr lang="en-US" sz="1200" dirty="0" err="1">
                <a:solidFill>
                  <a:schemeClr val="bg1"/>
                </a:solidFill>
              </a:rPr>
              <a:t>ms</a:t>
            </a:r>
            <a:r>
              <a:rPr lang="en-US" sz="1200" dirty="0">
                <a:solidFill>
                  <a:schemeClr val="bg1"/>
                </a:solidFill>
              </a:rPr>
              <a:t> on Radeon RX 5700 XT</a:t>
            </a:r>
          </a:p>
        </p:txBody>
      </p:sp>
      <p:pic>
        <p:nvPicPr>
          <p:cNvPr id="4" name="Picture 3">
            <a:extLst>
              <a:ext uri="{FF2B5EF4-FFF2-40B4-BE49-F238E27FC236}">
                <a16:creationId xmlns:a16="http://schemas.microsoft.com/office/drawing/2014/main" id="{E62CBD60-C28C-465A-8D95-F0AB25E1B13E}"/>
              </a:ext>
            </a:extLst>
          </p:cNvPr>
          <p:cNvPicPr>
            <a:picLocks noChangeAspect="1"/>
          </p:cNvPicPr>
          <p:nvPr/>
        </p:nvPicPr>
        <p:blipFill>
          <a:blip r:embed="rId3"/>
          <a:stretch>
            <a:fillRect/>
          </a:stretch>
        </p:blipFill>
        <p:spPr>
          <a:xfrm>
            <a:off x="4952999" y="2997976"/>
            <a:ext cx="7134211" cy="1334122"/>
          </a:xfrm>
          <a:prstGeom prst="rect">
            <a:avLst/>
          </a:prstGeom>
        </p:spPr>
      </p:pic>
      <p:pic>
        <p:nvPicPr>
          <p:cNvPr id="5" name="Picture 4">
            <a:extLst>
              <a:ext uri="{FF2B5EF4-FFF2-40B4-BE49-F238E27FC236}">
                <a16:creationId xmlns:a16="http://schemas.microsoft.com/office/drawing/2014/main" id="{AE292C3C-BFF6-4C17-AFAE-EAA105E002F4}"/>
              </a:ext>
            </a:extLst>
          </p:cNvPr>
          <p:cNvPicPr>
            <a:picLocks noChangeAspect="1"/>
          </p:cNvPicPr>
          <p:nvPr/>
        </p:nvPicPr>
        <p:blipFill>
          <a:blip r:embed="rId4"/>
          <a:stretch>
            <a:fillRect/>
          </a:stretch>
        </p:blipFill>
        <p:spPr>
          <a:xfrm>
            <a:off x="4952999" y="1368508"/>
            <a:ext cx="7134212" cy="1336052"/>
          </a:xfrm>
          <a:prstGeom prst="rect">
            <a:avLst/>
          </a:prstGeom>
        </p:spPr>
      </p:pic>
    </p:spTree>
    <p:extLst>
      <p:ext uri="{BB962C8B-B14F-4D97-AF65-F5344CB8AC3E}">
        <p14:creationId xmlns:p14="http://schemas.microsoft.com/office/powerpoint/2010/main" val="23643227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99EDB-8F10-5344-9536-646E3B547387}"/>
              </a:ext>
            </a:extLst>
          </p:cNvPr>
          <p:cNvSpPr>
            <a:spLocks noGrp="1"/>
          </p:cNvSpPr>
          <p:nvPr>
            <p:ph type="title"/>
          </p:nvPr>
        </p:nvSpPr>
        <p:spPr/>
        <p:txBody>
          <a:bodyPr/>
          <a:lstStyle/>
          <a:p>
            <a:r>
              <a:rPr lang="en-US" dirty="0"/>
              <a:t>FEMFX</a:t>
            </a:r>
          </a:p>
        </p:txBody>
      </p:sp>
      <p:sp>
        <p:nvSpPr>
          <p:cNvPr id="3" name="Text Placeholder 2">
            <a:extLst>
              <a:ext uri="{FF2B5EF4-FFF2-40B4-BE49-F238E27FC236}">
                <a16:creationId xmlns:a16="http://schemas.microsoft.com/office/drawing/2014/main" id="{70D61F1D-08CE-4F4F-AE98-32367D72392A}"/>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18023887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7DC07D-8504-45AD-B33E-CA7686FDBCDF}"/>
              </a:ext>
            </a:extLst>
          </p:cNvPr>
          <p:cNvSpPr>
            <a:spLocks noGrp="1"/>
          </p:cNvSpPr>
          <p:nvPr>
            <p:ph type="body" sz="quarter" idx="10"/>
          </p:nvPr>
        </p:nvSpPr>
        <p:spPr/>
        <p:txBody>
          <a:bodyPr>
            <a:normAutofit/>
          </a:bodyPr>
          <a:lstStyle/>
          <a:p>
            <a:r>
              <a:rPr lang="en-US" sz="2000" dirty="0"/>
              <a:t>Physics method for deformable materials</a:t>
            </a:r>
          </a:p>
          <a:p>
            <a:r>
              <a:rPr lang="en-US" sz="2000" dirty="0"/>
              <a:t>Models a solid as a mesh of elements (tetrahedra)</a:t>
            </a:r>
          </a:p>
          <a:p>
            <a:r>
              <a:rPr lang="en-US" sz="2000" dirty="0"/>
              <a:t>Each element has material parameters</a:t>
            </a:r>
          </a:p>
          <a:p>
            <a:pPr lvl="1"/>
            <a:r>
              <a:rPr lang="en-US" sz="1800" dirty="0"/>
              <a:t>Stiffness</a:t>
            </a:r>
          </a:p>
          <a:p>
            <a:pPr lvl="1"/>
            <a:r>
              <a:rPr lang="en-US" sz="1800" dirty="0"/>
              <a:t>Volume preservation</a:t>
            </a:r>
          </a:p>
          <a:p>
            <a:pPr lvl="1"/>
            <a:r>
              <a:rPr lang="en-US" sz="1800" dirty="0"/>
              <a:t>Stress limit before permanent (plastic) deformation</a:t>
            </a:r>
          </a:p>
          <a:p>
            <a:pPr lvl="1"/>
            <a:r>
              <a:rPr lang="en-US" sz="1800" dirty="0"/>
              <a:t>Stress limit before fracture</a:t>
            </a:r>
          </a:p>
        </p:txBody>
      </p:sp>
      <p:sp>
        <p:nvSpPr>
          <p:cNvPr id="2" name="Title 1">
            <a:extLst>
              <a:ext uri="{FF2B5EF4-FFF2-40B4-BE49-F238E27FC236}">
                <a16:creationId xmlns:a16="http://schemas.microsoft.com/office/drawing/2014/main" id="{7501A2D6-7F28-42CE-BB5D-5F61CC7A09F7}"/>
              </a:ext>
            </a:extLst>
          </p:cNvPr>
          <p:cNvSpPr>
            <a:spLocks noGrp="1"/>
          </p:cNvSpPr>
          <p:nvPr>
            <p:ph type="title"/>
          </p:nvPr>
        </p:nvSpPr>
        <p:spPr/>
        <p:txBody>
          <a:bodyPr/>
          <a:lstStyle/>
          <a:p>
            <a:r>
              <a:rPr lang="en-US" dirty="0"/>
              <a:t>FEM Fundamentals</a:t>
            </a:r>
          </a:p>
        </p:txBody>
      </p:sp>
      <p:pic>
        <p:nvPicPr>
          <p:cNvPr id="6" name="Picture 5">
            <a:extLst>
              <a:ext uri="{FF2B5EF4-FFF2-40B4-BE49-F238E27FC236}">
                <a16:creationId xmlns:a16="http://schemas.microsoft.com/office/drawing/2014/main" id="{B7174CF1-F022-42F9-A0FD-613737F1AA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5484" y="3966669"/>
            <a:ext cx="2375401" cy="1998238"/>
          </a:xfrm>
          <a:prstGeom prst="rect">
            <a:avLst/>
          </a:prstGeom>
        </p:spPr>
      </p:pic>
      <p:pic>
        <p:nvPicPr>
          <p:cNvPr id="10" name="Picture 9">
            <a:extLst>
              <a:ext uri="{FF2B5EF4-FFF2-40B4-BE49-F238E27FC236}">
                <a16:creationId xmlns:a16="http://schemas.microsoft.com/office/drawing/2014/main" id="{B97442D4-BDC5-403C-9D86-198DCF41AD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6206" y="967845"/>
            <a:ext cx="2779198" cy="2448941"/>
          </a:xfrm>
          <a:prstGeom prst="rect">
            <a:avLst/>
          </a:prstGeom>
        </p:spPr>
      </p:pic>
    </p:spTree>
    <p:extLst>
      <p:ext uri="{BB962C8B-B14F-4D97-AF65-F5344CB8AC3E}">
        <p14:creationId xmlns:p14="http://schemas.microsoft.com/office/powerpoint/2010/main" val="34681960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3BCE774-5EAC-4EA3-BE71-732E1272B3F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84645" y="4238144"/>
            <a:ext cx="2398254" cy="1371396"/>
          </a:xfrm>
          <a:prstGeom prst="rect">
            <a:avLst/>
          </a:prstGeom>
          <a:noFill/>
          <a:ln>
            <a:noFill/>
          </a:ln>
        </p:spPr>
      </p:pic>
      <p:sp>
        <p:nvSpPr>
          <p:cNvPr id="3" name="Content Placeholder 2">
            <a:extLst>
              <a:ext uri="{FF2B5EF4-FFF2-40B4-BE49-F238E27FC236}">
                <a16:creationId xmlns:a16="http://schemas.microsoft.com/office/drawing/2014/main" id="{6E38FB46-352F-4BE2-BD8E-6D27E18B516A}"/>
              </a:ext>
            </a:extLst>
          </p:cNvPr>
          <p:cNvSpPr>
            <a:spLocks noGrp="1"/>
          </p:cNvSpPr>
          <p:nvPr>
            <p:ph type="body" sz="quarter" idx="10"/>
          </p:nvPr>
        </p:nvSpPr>
        <p:spPr/>
        <p:txBody>
          <a:bodyPr>
            <a:normAutofit fontScale="92500" lnSpcReduction="10000"/>
          </a:bodyPr>
          <a:lstStyle/>
          <a:p>
            <a:r>
              <a:rPr lang="en-US" sz="2200" dirty="0"/>
              <a:t>A different kind of physics for different effects</a:t>
            </a:r>
          </a:p>
          <a:p>
            <a:r>
              <a:rPr lang="en-US" sz="2200" dirty="0"/>
              <a:t>Simulates deformable materials</a:t>
            </a:r>
          </a:p>
          <a:p>
            <a:pPr lvl="1"/>
            <a:r>
              <a:rPr lang="en-US" sz="1900" dirty="0"/>
              <a:t>Bending metal</a:t>
            </a:r>
          </a:p>
          <a:p>
            <a:pPr lvl="1"/>
            <a:r>
              <a:rPr lang="en-US" sz="1900" dirty="0"/>
              <a:t>Wood that flexes and breaks</a:t>
            </a:r>
          </a:p>
          <a:p>
            <a:pPr lvl="1"/>
            <a:r>
              <a:rPr lang="en-US" sz="1900" dirty="0"/>
              <a:t>Compressing, bouncing tires</a:t>
            </a:r>
          </a:p>
          <a:p>
            <a:pPr lvl="1"/>
            <a:r>
              <a:rPr lang="en-US" sz="1900" dirty="0"/>
              <a:t>Melting objects</a:t>
            </a:r>
          </a:p>
          <a:p>
            <a:pPr lvl="1"/>
            <a:r>
              <a:rPr lang="en-US" sz="1900" dirty="0"/>
              <a:t>“Alien” materials</a:t>
            </a:r>
          </a:p>
          <a:p>
            <a:r>
              <a:rPr lang="en-US" sz="2200" dirty="0"/>
              <a:t>Improves fidelity</a:t>
            </a:r>
          </a:p>
          <a:p>
            <a:pPr lvl="1"/>
            <a:r>
              <a:rPr lang="en-US" sz="1900" dirty="0"/>
              <a:t>Realistic flexing</a:t>
            </a:r>
          </a:p>
          <a:p>
            <a:pPr lvl="1"/>
            <a:r>
              <a:rPr lang="en-US" sz="1900" dirty="0"/>
              <a:t>Storing and release of energy</a:t>
            </a:r>
          </a:p>
          <a:p>
            <a:pPr lvl="1"/>
            <a:r>
              <a:rPr lang="en-US" sz="1900" dirty="0"/>
              <a:t>Snap when breaking</a:t>
            </a:r>
          </a:p>
          <a:p>
            <a:pPr lvl="1"/>
            <a:r>
              <a:rPr lang="en-US" sz="1900" dirty="0"/>
              <a:t>Less brittle-looking fracture</a:t>
            </a:r>
          </a:p>
          <a:p>
            <a:r>
              <a:rPr lang="en-US" sz="2200" dirty="0"/>
              <a:t>New interaction possibilities</a:t>
            </a:r>
          </a:p>
          <a:p>
            <a:endParaRPr lang="en-US" sz="2000" dirty="0"/>
          </a:p>
        </p:txBody>
      </p:sp>
      <p:sp>
        <p:nvSpPr>
          <p:cNvPr id="2" name="Title 1">
            <a:extLst>
              <a:ext uri="{FF2B5EF4-FFF2-40B4-BE49-F238E27FC236}">
                <a16:creationId xmlns:a16="http://schemas.microsoft.com/office/drawing/2014/main" id="{B176E085-9F84-45E3-9BE9-C8251368605D}"/>
              </a:ext>
            </a:extLst>
          </p:cNvPr>
          <p:cNvSpPr>
            <a:spLocks noGrp="1"/>
          </p:cNvSpPr>
          <p:nvPr>
            <p:ph type="title"/>
          </p:nvPr>
        </p:nvSpPr>
        <p:spPr>
          <a:xfrm>
            <a:off x="391236" y="447260"/>
            <a:ext cx="11409528" cy="1041171"/>
          </a:xfrm>
        </p:spPr>
        <p:txBody>
          <a:bodyPr/>
          <a:lstStyle/>
          <a:p>
            <a:r>
              <a:rPr lang="en-US" dirty="0"/>
              <a:t>Benefits</a:t>
            </a:r>
          </a:p>
        </p:txBody>
      </p:sp>
      <p:pic>
        <p:nvPicPr>
          <p:cNvPr id="4" name="Picture 3">
            <a:extLst>
              <a:ext uri="{FF2B5EF4-FFF2-40B4-BE49-F238E27FC236}">
                <a16:creationId xmlns:a16="http://schemas.microsoft.com/office/drawing/2014/main" id="{E367A1F7-84C9-43D2-9A8E-CDF783EA061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27386" y="1572520"/>
            <a:ext cx="2055512" cy="1158082"/>
          </a:xfrm>
          <a:prstGeom prst="rect">
            <a:avLst/>
          </a:prstGeom>
          <a:noFill/>
          <a:ln>
            <a:noFill/>
          </a:ln>
        </p:spPr>
      </p:pic>
      <p:pic>
        <p:nvPicPr>
          <p:cNvPr id="5" name="Picture 4">
            <a:extLst>
              <a:ext uri="{FF2B5EF4-FFF2-40B4-BE49-F238E27FC236}">
                <a16:creationId xmlns:a16="http://schemas.microsoft.com/office/drawing/2014/main" id="{725A8C72-B038-4250-8E7A-AB2360DAAD8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84644" y="2730602"/>
            <a:ext cx="2398254" cy="1507542"/>
          </a:xfrm>
          <a:prstGeom prst="rect">
            <a:avLst/>
          </a:prstGeom>
          <a:noFill/>
          <a:ln>
            <a:noFill/>
          </a:ln>
        </p:spPr>
      </p:pic>
      <p:pic>
        <p:nvPicPr>
          <p:cNvPr id="8" name="Picture 7">
            <a:extLst>
              <a:ext uri="{FF2B5EF4-FFF2-40B4-BE49-F238E27FC236}">
                <a16:creationId xmlns:a16="http://schemas.microsoft.com/office/drawing/2014/main" id="{C8156027-DAA1-46FB-8F2C-E77034824A5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4749" y="2160997"/>
            <a:ext cx="2076740" cy="1122202"/>
          </a:xfrm>
          <a:prstGeom prst="rect">
            <a:avLst/>
          </a:prstGeom>
        </p:spPr>
      </p:pic>
      <p:pic>
        <p:nvPicPr>
          <p:cNvPr id="10" name="Picture 9">
            <a:extLst>
              <a:ext uri="{FF2B5EF4-FFF2-40B4-BE49-F238E27FC236}">
                <a16:creationId xmlns:a16="http://schemas.microsoft.com/office/drawing/2014/main" id="{750A6770-0790-4232-BC79-AB0A457517C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04749" y="3283199"/>
            <a:ext cx="2076740" cy="1320771"/>
          </a:xfrm>
          <a:prstGeom prst="rect">
            <a:avLst/>
          </a:prstGeom>
        </p:spPr>
      </p:pic>
      <p:pic>
        <p:nvPicPr>
          <p:cNvPr id="9" name="Picture 8">
            <a:extLst>
              <a:ext uri="{FF2B5EF4-FFF2-40B4-BE49-F238E27FC236}">
                <a16:creationId xmlns:a16="http://schemas.microsoft.com/office/drawing/2014/main" id="{22D12A60-18A8-4C63-B3AD-8BFCB199179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04749" y="4603970"/>
            <a:ext cx="2076740" cy="1261333"/>
          </a:xfrm>
          <a:prstGeom prst="rect">
            <a:avLst/>
          </a:prstGeom>
        </p:spPr>
      </p:pic>
    </p:spTree>
    <p:extLst>
      <p:ext uri="{BB962C8B-B14F-4D97-AF65-F5344CB8AC3E}">
        <p14:creationId xmlns:p14="http://schemas.microsoft.com/office/powerpoint/2010/main" val="33019624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F1E542F-72D3-EA46-9EE5-91FB51466C6F}"/>
              </a:ext>
            </a:extLst>
          </p:cNvPr>
          <p:cNvSpPr>
            <a:spLocks noGrp="1"/>
          </p:cNvSpPr>
          <p:nvPr>
            <p:ph type="title"/>
          </p:nvPr>
        </p:nvSpPr>
        <p:spPr/>
        <p:txBody>
          <a:bodyPr/>
          <a:lstStyle/>
          <a:p>
            <a:r>
              <a:rPr lang="en-US" dirty="0"/>
              <a:t>Demo</a:t>
            </a:r>
          </a:p>
        </p:txBody>
      </p:sp>
      <p:pic>
        <p:nvPicPr>
          <p:cNvPr id="2" name="car">
            <a:hlinkClick r:id="" action="ppaction://media"/>
            <a:extLst>
              <a:ext uri="{FF2B5EF4-FFF2-40B4-BE49-F238E27FC236}">
                <a16:creationId xmlns:a16="http://schemas.microsoft.com/office/drawing/2014/main" id="{58734C83-2E86-41BE-B7C5-CD64BEE5A625}"/>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2437889" y="1454626"/>
            <a:ext cx="7316221" cy="4115374"/>
          </a:xfrm>
          <a:prstGeom prst="rect">
            <a:avLst/>
          </a:prstGeom>
        </p:spPr>
      </p:pic>
      <p:pic>
        <p:nvPicPr>
          <p:cNvPr id="7" name="targets">
            <a:hlinkClick r:id="" action="ppaction://media"/>
            <a:extLst>
              <a:ext uri="{FF2B5EF4-FFF2-40B4-BE49-F238E27FC236}">
                <a16:creationId xmlns:a16="http://schemas.microsoft.com/office/drawing/2014/main" id="{25488466-F348-4D4A-9DB4-C466880B141E}"/>
              </a:ext>
            </a:extLst>
          </p:cNvPr>
          <p:cNvPicPr>
            <a:picLocks noGrp="1" noChangeAspect="1"/>
          </p:cNvPicPr>
          <p:nvPr>
            <p:ph sz="quarter" idx="14"/>
            <a:videoFile r:link="rId4"/>
            <p:extLst>
              <p:ext uri="{DAA4B4D4-6D71-4841-9C94-3DE7FCFB9230}">
                <p14:media xmlns:p14="http://schemas.microsoft.com/office/powerpoint/2010/main" r:embed="rId3"/>
              </p:ext>
            </p:extLst>
          </p:nvPr>
        </p:nvPicPr>
        <p:blipFill>
          <a:blip r:embed="rId8"/>
          <a:stretch>
            <a:fillRect/>
          </a:stretch>
        </p:blipFill>
        <p:spPr>
          <a:xfrm>
            <a:off x="2437889" y="1454626"/>
            <a:ext cx="7316221" cy="4115374"/>
          </a:xfrm>
        </p:spPr>
      </p:pic>
    </p:spTree>
    <p:extLst>
      <p:ext uri="{BB962C8B-B14F-4D97-AF65-F5344CB8AC3E}">
        <p14:creationId xmlns:p14="http://schemas.microsoft.com/office/powerpoint/2010/main" val="4262306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566" fill="hold"/>
                                        <p:tgtEl>
                                          <p:spTgt spid="2"/>
                                        </p:tgtEl>
                                      </p:cBhvr>
                                    </p:cmd>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366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9" fill="hold" display="0">
                  <p:stCondLst>
                    <p:cond delay="indefinite"/>
                  </p:stCondLst>
                </p:cTn>
                <p:tgtEl>
                  <p:spTgt spid="2"/>
                </p:tgtEl>
              </p:cMediaNode>
            </p:video>
            <p:video>
              <p:cMediaNode vol="80000">
                <p:cTn id="20" fill="hold" display="0">
                  <p:stCondLst>
                    <p:cond delay="indefinite"/>
                  </p:stCondLst>
                </p:cTn>
                <p:tgtEl>
                  <p:spTgt spid="7"/>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7345A9-B5BF-40FD-85A1-F36D86EB94D8}"/>
              </a:ext>
            </a:extLst>
          </p:cNvPr>
          <p:cNvSpPr>
            <a:spLocks noGrp="1"/>
          </p:cNvSpPr>
          <p:nvPr>
            <p:ph type="body" sz="quarter" idx="10"/>
          </p:nvPr>
        </p:nvSpPr>
        <p:spPr/>
        <p:txBody>
          <a:bodyPr>
            <a:normAutofit/>
          </a:bodyPr>
          <a:lstStyle/>
          <a:p>
            <a:r>
              <a:rPr lang="en-US" sz="2000" dirty="0"/>
              <a:t>Open source with </a:t>
            </a:r>
            <a:r>
              <a:rPr lang="en-US" sz="2000" dirty="0" err="1"/>
              <a:t>GPUOpen</a:t>
            </a:r>
            <a:r>
              <a:rPr lang="en-US" sz="2000" dirty="0"/>
              <a:t> license</a:t>
            </a:r>
          </a:p>
          <a:p>
            <a:r>
              <a:rPr lang="en-US" sz="2000" dirty="0"/>
              <a:t>Multithreaded CPU implementation</a:t>
            </a:r>
          </a:p>
          <a:p>
            <a:pPr lvl="1"/>
            <a:r>
              <a:rPr lang="en-US" sz="1800" dirty="0"/>
              <a:t>For interaction with gameplay and other systems</a:t>
            </a:r>
          </a:p>
          <a:p>
            <a:pPr lvl="1"/>
            <a:r>
              <a:rPr lang="en-US" sz="1800" dirty="0"/>
              <a:t>Following trend of increasing CPU cores</a:t>
            </a:r>
          </a:p>
          <a:p>
            <a:pPr lvl="1"/>
            <a:r>
              <a:rPr lang="en-US" sz="1800" dirty="0"/>
              <a:t>SIMD optimizations</a:t>
            </a:r>
          </a:p>
          <a:p>
            <a:r>
              <a:rPr lang="en-US" sz="2000" dirty="0"/>
              <a:t>Release includes</a:t>
            </a:r>
          </a:p>
          <a:p>
            <a:pPr lvl="1"/>
            <a:r>
              <a:rPr lang="en-US" sz="1800" dirty="0"/>
              <a:t>Houdini authoring tools</a:t>
            </a:r>
          </a:p>
          <a:p>
            <a:pPr lvl="1"/>
            <a:r>
              <a:rPr lang="en-US" sz="1800" dirty="0"/>
              <a:t>UE4 Plugin as example engine integration</a:t>
            </a:r>
          </a:p>
          <a:p>
            <a:endParaRPr lang="en-US" sz="2000" dirty="0"/>
          </a:p>
          <a:p>
            <a:pPr marL="457200" lvl="1" indent="0">
              <a:buNone/>
            </a:pPr>
            <a:endParaRPr lang="en-US" sz="2000" dirty="0"/>
          </a:p>
          <a:p>
            <a:endParaRPr lang="en-US" dirty="0"/>
          </a:p>
          <a:p>
            <a:endParaRPr lang="en-US" dirty="0"/>
          </a:p>
        </p:txBody>
      </p:sp>
      <p:sp>
        <p:nvSpPr>
          <p:cNvPr id="2" name="Title 1">
            <a:extLst>
              <a:ext uri="{FF2B5EF4-FFF2-40B4-BE49-F238E27FC236}">
                <a16:creationId xmlns:a16="http://schemas.microsoft.com/office/drawing/2014/main" id="{C80C5007-9B0C-4D6E-BF94-737E9D180336}"/>
              </a:ext>
            </a:extLst>
          </p:cNvPr>
          <p:cNvSpPr>
            <a:spLocks noGrp="1"/>
          </p:cNvSpPr>
          <p:nvPr>
            <p:ph type="title"/>
          </p:nvPr>
        </p:nvSpPr>
        <p:spPr/>
        <p:txBody>
          <a:bodyPr/>
          <a:lstStyle/>
          <a:p>
            <a:r>
              <a:rPr lang="en-US" dirty="0"/>
              <a:t>FEMFX Library</a:t>
            </a:r>
          </a:p>
        </p:txBody>
      </p:sp>
    </p:spTree>
    <p:extLst>
      <p:ext uri="{BB962C8B-B14F-4D97-AF65-F5344CB8AC3E}">
        <p14:creationId xmlns:p14="http://schemas.microsoft.com/office/powerpoint/2010/main" val="30478845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7345A9-B5BF-40FD-85A1-F36D86EB94D8}"/>
              </a:ext>
            </a:extLst>
          </p:cNvPr>
          <p:cNvSpPr>
            <a:spLocks noGrp="1"/>
          </p:cNvSpPr>
          <p:nvPr>
            <p:ph type="body" sz="quarter" idx="10"/>
          </p:nvPr>
        </p:nvSpPr>
        <p:spPr/>
        <p:txBody>
          <a:bodyPr>
            <a:normAutofit fontScale="77500" lnSpcReduction="20000"/>
          </a:bodyPr>
          <a:lstStyle/>
          <a:p>
            <a:r>
              <a:rPr lang="en-US" sz="2400" dirty="0"/>
              <a:t>Implicit integration for stiff materials</a:t>
            </a:r>
          </a:p>
          <a:p>
            <a:pPr lvl="1"/>
            <a:r>
              <a:rPr lang="en-US" sz="2100" dirty="0"/>
              <a:t>Benefits stability and convergence</a:t>
            </a:r>
          </a:p>
          <a:p>
            <a:r>
              <a:rPr lang="en-US" sz="2400" dirty="0"/>
              <a:t>Constraint-based contact between objects</a:t>
            </a:r>
          </a:p>
          <a:p>
            <a:pPr lvl="1"/>
            <a:r>
              <a:rPr lang="en-US" sz="2100" dirty="0"/>
              <a:t>Supports stacking</a:t>
            </a:r>
          </a:p>
          <a:p>
            <a:pPr lvl="1"/>
            <a:r>
              <a:rPr lang="en-US" sz="2100" dirty="0"/>
              <a:t>Compatibility with rigid-body solvers</a:t>
            </a:r>
          </a:p>
          <a:p>
            <a:r>
              <a:rPr lang="en-US" sz="2400" dirty="0"/>
              <a:t>Continuous collision detection</a:t>
            </a:r>
          </a:p>
          <a:p>
            <a:pPr lvl="1"/>
            <a:r>
              <a:rPr lang="en-US" sz="2100" dirty="0"/>
              <a:t>Reduces missed collisions, tunneling </a:t>
            </a:r>
          </a:p>
          <a:p>
            <a:pPr lvl="1"/>
            <a:r>
              <a:rPr lang="en-US" sz="2100" dirty="0"/>
              <a:t>Using approximate method</a:t>
            </a:r>
          </a:p>
          <a:p>
            <a:r>
              <a:rPr lang="en-US" sz="2400" dirty="0"/>
              <a:t>Multiplicative plasticity</a:t>
            </a:r>
          </a:p>
          <a:p>
            <a:pPr lvl="1"/>
            <a:r>
              <a:rPr lang="en-US" sz="2100" dirty="0"/>
              <a:t>Found behavior better than additive</a:t>
            </a:r>
          </a:p>
          <a:p>
            <a:pPr lvl="1"/>
            <a:r>
              <a:rPr lang="en-US" sz="2100" dirty="0"/>
              <a:t>Intuitive limits</a:t>
            </a:r>
          </a:p>
          <a:p>
            <a:r>
              <a:rPr lang="en-US" sz="2500" dirty="0"/>
              <a:t>Sleeping feature to freeze slow-moving objects</a:t>
            </a:r>
          </a:p>
          <a:p>
            <a:r>
              <a:rPr lang="en-US" sz="2500" dirty="0"/>
              <a:t>Disabling feature to remove object from simulation</a:t>
            </a:r>
          </a:p>
          <a:p>
            <a:r>
              <a:rPr lang="en-US" sz="2500" dirty="0"/>
              <a:t>Non-fracture groups</a:t>
            </a:r>
          </a:p>
          <a:p>
            <a:endParaRPr lang="en-US" sz="2000" dirty="0"/>
          </a:p>
          <a:p>
            <a:pPr lvl="1"/>
            <a:endParaRPr lang="en-US" sz="2000" dirty="0"/>
          </a:p>
          <a:p>
            <a:pPr marL="0" indent="0">
              <a:buNone/>
            </a:pPr>
            <a:endParaRPr lang="en-US" sz="2000" dirty="0"/>
          </a:p>
          <a:p>
            <a:pPr marL="457200" lvl="1" indent="0">
              <a:buNone/>
            </a:pPr>
            <a:endParaRPr lang="en-US" sz="2000" dirty="0"/>
          </a:p>
          <a:p>
            <a:endParaRPr lang="en-US" dirty="0"/>
          </a:p>
          <a:p>
            <a:endParaRPr lang="en-US" dirty="0"/>
          </a:p>
        </p:txBody>
      </p:sp>
      <p:sp>
        <p:nvSpPr>
          <p:cNvPr id="2" name="Title 1">
            <a:extLst>
              <a:ext uri="{FF2B5EF4-FFF2-40B4-BE49-F238E27FC236}">
                <a16:creationId xmlns:a16="http://schemas.microsoft.com/office/drawing/2014/main" id="{C80C5007-9B0C-4D6E-BF94-737E9D180336}"/>
              </a:ext>
            </a:extLst>
          </p:cNvPr>
          <p:cNvSpPr>
            <a:spLocks noGrp="1"/>
          </p:cNvSpPr>
          <p:nvPr>
            <p:ph type="title"/>
          </p:nvPr>
        </p:nvSpPr>
        <p:spPr/>
        <p:txBody>
          <a:bodyPr/>
          <a:lstStyle/>
          <a:p>
            <a:r>
              <a:rPr lang="en-US" dirty="0"/>
              <a:t>Implementation Highlights</a:t>
            </a:r>
          </a:p>
        </p:txBody>
      </p:sp>
      <p:pic>
        <p:nvPicPr>
          <p:cNvPr id="5" name="Picture 4">
            <a:extLst>
              <a:ext uri="{FF2B5EF4-FFF2-40B4-BE49-F238E27FC236}">
                <a16:creationId xmlns:a16="http://schemas.microsoft.com/office/drawing/2014/main" id="{0E88C010-F023-464C-92A8-EB5F463BA1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8869" y="1359808"/>
            <a:ext cx="4127501" cy="2905392"/>
          </a:xfrm>
          <a:prstGeom prst="rect">
            <a:avLst/>
          </a:prstGeom>
        </p:spPr>
      </p:pic>
    </p:spTree>
    <p:extLst>
      <p:ext uri="{BB962C8B-B14F-4D97-AF65-F5344CB8AC3E}">
        <p14:creationId xmlns:p14="http://schemas.microsoft.com/office/powerpoint/2010/main" val="39425182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BA4216-945A-4330-B1D6-4340F607D7EE}"/>
              </a:ext>
            </a:extLst>
          </p:cNvPr>
          <p:cNvSpPr>
            <a:spLocks noGrp="1"/>
          </p:cNvSpPr>
          <p:nvPr>
            <p:ph type="body" sz="quarter" idx="10"/>
          </p:nvPr>
        </p:nvSpPr>
        <p:spPr/>
        <p:txBody>
          <a:bodyPr>
            <a:normAutofit/>
          </a:bodyPr>
          <a:lstStyle/>
          <a:p>
            <a:r>
              <a:rPr lang="en-US" sz="2000" dirty="0"/>
              <a:t>Library uses all async threading</a:t>
            </a:r>
          </a:p>
          <a:p>
            <a:pPr lvl="1"/>
            <a:r>
              <a:rPr lang="en-US" sz="1800" dirty="0"/>
              <a:t>Dispatched tasks detect completion of work</a:t>
            </a:r>
          </a:p>
          <a:p>
            <a:pPr lvl="1"/>
            <a:r>
              <a:rPr lang="en-US" sz="1800" dirty="0"/>
              <a:t>One of these tasks submits a task to continue</a:t>
            </a:r>
          </a:p>
          <a:p>
            <a:pPr lvl="1"/>
            <a:r>
              <a:rPr lang="en-US" sz="1800" dirty="0"/>
              <a:t>Handles all the task synchronization</a:t>
            </a:r>
          </a:p>
          <a:p>
            <a:r>
              <a:rPr lang="en-US" sz="2000" dirty="0"/>
              <a:t>High level threading features implemented in the library</a:t>
            </a:r>
          </a:p>
          <a:p>
            <a:pPr lvl="1"/>
            <a:r>
              <a:rPr lang="en-US" sz="1800" dirty="0"/>
              <a:t>Parallel for</a:t>
            </a:r>
          </a:p>
          <a:p>
            <a:pPr lvl="1"/>
            <a:r>
              <a:rPr lang="en-US" sz="1800" dirty="0"/>
              <a:t>Task graph</a:t>
            </a:r>
          </a:p>
          <a:p>
            <a:r>
              <a:rPr lang="en-US" sz="2000" dirty="0"/>
              <a:t>Has a callback interface to support external task systems</a:t>
            </a:r>
          </a:p>
          <a:p>
            <a:pPr lvl="1"/>
            <a:r>
              <a:rPr lang="en-US" sz="1800" dirty="0"/>
              <a:t>Mostly just async task submit</a:t>
            </a:r>
          </a:p>
          <a:p>
            <a:pPr marL="0" indent="0">
              <a:buNone/>
            </a:pPr>
            <a:endParaRPr lang="en-US" dirty="0"/>
          </a:p>
        </p:txBody>
      </p:sp>
      <p:sp>
        <p:nvSpPr>
          <p:cNvPr id="2" name="Title 1">
            <a:extLst>
              <a:ext uri="{FF2B5EF4-FFF2-40B4-BE49-F238E27FC236}">
                <a16:creationId xmlns:a16="http://schemas.microsoft.com/office/drawing/2014/main" id="{7DF597E2-D10D-43F0-A333-778FD13A59D8}"/>
              </a:ext>
            </a:extLst>
          </p:cNvPr>
          <p:cNvSpPr>
            <a:spLocks noGrp="1"/>
          </p:cNvSpPr>
          <p:nvPr>
            <p:ph type="title"/>
          </p:nvPr>
        </p:nvSpPr>
        <p:spPr/>
        <p:txBody>
          <a:bodyPr/>
          <a:lstStyle/>
          <a:p>
            <a:r>
              <a:rPr lang="en-US" dirty="0"/>
              <a:t>Threading Approach</a:t>
            </a:r>
          </a:p>
        </p:txBody>
      </p:sp>
    </p:spTree>
    <p:extLst>
      <p:ext uri="{BB962C8B-B14F-4D97-AF65-F5344CB8AC3E}">
        <p14:creationId xmlns:p14="http://schemas.microsoft.com/office/powerpoint/2010/main" val="34167555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7DC07D-8504-45AD-B33E-CA7686FDBCDF}"/>
              </a:ext>
            </a:extLst>
          </p:cNvPr>
          <p:cNvSpPr>
            <a:spLocks noGrp="1"/>
          </p:cNvSpPr>
          <p:nvPr>
            <p:ph type="body" sz="quarter" idx="10"/>
          </p:nvPr>
        </p:nvSpPr>
        <p:spPr/>
        <p:txBody>
          <a:bodyPr>
            <a:normAutofit fontScale="92500" lnSpcReduction="20000"/>
          </a:bodyPr>
          <a:lstStyle/>
          <a:p>
            <a:r>
              <a:rPr lang="en-US" sz="2000" dirty="0"/>
              <a:t>Demonstrated in UE4 Plugin</a:t>
            </a:r>
          </a:p>
          <a:p>
            <a:r>
              <a:rPr lang="en-US" sz="2000" dirty="0"/>
              <a:t>Render mesh is separate from tetrahedral mesh</a:t>
            </a:r>
          </a:p>
          <a:p>
            <a:pPr lvl="1"/>
            <a:r>
              <a:rPr lang="en-US" sz="1900" dirty="0"/>
              <a:t>Allows more visual detail than simulation detail</a:t>
            </a:r>
          </a:p>
          <a:p>
            <a:r>
              <a:rPr lang="en-US" sz="2000" dirty="0"/>
              <a:t>Preprocessing finds correspondence between them</a:t>
            </a:r>
          </a:p>
          <a:p>
            <a:pPr lvl="1"/>
            <a:r>
              <a:rPr lang="en-US" sz="1900" dirty="0"/>
              <a:t>Attaches each render vertex to closest tetrahedron</a:t>
            </a:r>
          </a:p>
          <a:p>
            <a:pPr lvl="1"/>
            <a:r>
              <a:rPr lang="en-US" sz="1900" dirty="0"/>
              <a:t>Finds barycentric </a:t>
            </a:r>
            <a:r>
              <a:rPr lang="en-US" sz="1900" dirty="0" err="1"/>
              <a:t>coords</a:t>
            </a:r>
            <a:r>
              <a:rPr lang="en-US" sz="1900" dirty="0"/>
              <a:t> of vertex in tetrahedron (four weights)</a:t>
            </a:r>
          </a:p>
          <a:p>
            <a:r>
              <a:rPr lang="en-US" sz="2000" dirty="0"/>
              <a:t>At run-time vertices driven by tetrahedral mesh and weights</a:t>
            </a:r>
          </a:p>
          <a:p>
            <a:pPr lvl="1"/>
            <a:r>
              <a:rPr lang="en-US" sz="1900" dirty="0"/>
              <a:t>Like skinning</a:t>
            </a:r>
          </a:p>
          <a:p>
            <a:pPr lvl="1"/>
            <a:r>
              <a:rPr lang="en-US" sz="1900" dirty="0"/>
              <a:t>Can be done in a vertex shader</a:t>
            </a:r>
          </a:p>
          <a:p>
            <a:r>
              <a:rPr lang="en-US" sz="2000" dirty="0"/>
              <a:t>Render meshes authored in pieces</a:t>
            </a:r>
          </a:p>
          <a:p>
            <a:pPr lvl="1"/>
            <a:r>
              <a:rPr lang="en-US" sz="1900" dirty="0"/>
              <a:t>Which break up with fractures in the tetrahedral mesh</a:t>
            </a:r>
          </a:p>
          <a:p>
            <a:r>
              <a:rPr lang="en-US" sz="2000" dirty="0"/>
              <a:t>After fracture, may re-assign vertex to another tetrahedron</a:t>
            </a:r>
          </a:p>
          <a:p>
            <a:pPr lvl="1"/>
            <a:r>
              <a:rPr lang="en-US" sz="1900" dirty="0"/>
              <a:t>To keep vertices of the same render mesh piece together</a:t>
            </a:r>
          </a:p>
          <a:p>
            <a:pPr lvl="1"/>
            <a:endParaRPr lang="en-US" sz="2000" dirty="0"/>
          </a:p>
        </p:txBody>
      </p:sp>
      <p:sp>
        <p:nvSpPr>
          <p:cNvPr id="2" name="Title 1">
            <a:extLst>
              <a:ext uri="{FF2B5EF4-FFF2-40B4-BE49-F238E27FC236}">
                <a16:creationId xmlns:a16="http://schemas.microsoft.com/office/drawing/2014/main" id="{7501A2D6-7F28-42CE-BB5D-5F61CC7A09F7}"/>
              </a:ext>
            </a:extLst>
          </p:cNvPr>
          <p:cNvSpPr>
            <a:spLocks noGrp="1"/>
          </p:cNvSpPr>
          <p:nvPr>
            <p:ph type="title"/>
          </p:nvPr>
        </p:nvSpPr>
        <p:spPr/>
        <p:txBody>
          <a:bodyPr>
            <a:normAutofit/>
          </a:bodyPr>
          <a:lstStyle/>
          <a:p>
            <a:r>
              <a:rPr lang="en-US" dirty="0"/>
              <a:t>Rendering</a:t>
            </a:r>
          </a:p>
        </p:txBody>
      </p:sp>
    </p:spTree>
    <p:extLst>
      <p:ext uri="{BB962C8B-B14F-4D97-AF65-F5344CB8AC3E}">
        <p14:creationId xmlns:p14="http://schemas.microsoft.com/office/powerpoint/2010/main" val="37021789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FCCE9BC-CEED-D545-AF68-7EE17A603633}"/>
              </a:ext>
            </a:extLst>
          </p:cNvPr>
          <p:cNvSpPr>
            <a:spLocks noGrp="1"/>
          </p:cNvSpPr>
          <p:nvPr>
            <p:ph type="title"/>
          </p:nvPr>
        </p:nvSpPr>
        <p:spPr/>
        <p:txBody>
          <a:bodyPr/>
          <a:lstStyle/>
          <a:p>
            <a:r>
              <a:rPr lang="en-US" dirty="0"/>
              <a:t>Radeon™ </a:t>
            </a:r>
            <a:r>
              <a:rPr lang="en-US" dirty="0" err="1"/>
              <a:t>ProRender</a:t>
            </a:r>
            <a:endParaRPr lang="en-US" dirty="0"/>
          </a:p>
        </p:txBody>
      </p:sp>
    </p:spTree>
    <p:extLst>
      <p:ext uri="{BB962C8B-B14F-4D97-AF65-F5344CB8AC3E}">
        <p14:creationId xmlns:p14="http://schemas.microsoft.com/office/powerpoint/2010/main" val="22132705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6378B9E-0D9E-2444-99D9-30E37215DFDE}"/>
              </a:ext>
            </a:extLst>
          </p:cNvPr>
          <p:cNvSpPr>
            <a:spLocks noGrp="1"/>
          </p:cNvSpPr>
          <p:nvPr>
            <p:ph type="body" sz="quarter" idx="10"/>
          </p:nvPr>
        </p:nvSpPr>
        <p:spPr>
          <a:xfrm>
            <a:off x="391237" y="1695268"/>
            <a:ext cx="7050963" cy="4062802"/>
          </a:xfrm>
        </p:spPr>
        <p:txBody>
          <a:bodyPr>
            <a:normAutofit/>
          </a:bodyPr>
          <a:lstStyle/>
          <a:p>
            <a:pPr marL="342900" indent="-342900">
              <a:buFont typeface="Arial" panose="020B0604020202020204" pitchFamily="34" charset="0"/>
              <a:buChar char="•"/>
            </a:pPr>
            <a:r>
              <a:rPr lang="en-US" sz="2000" dirty="0"/>
              <a:t>A powerful physically-based path traced rendering engine</a:t>
            </a:r>
          </a:p>
          <a:p>
            <a:pPr marL="342900" indent="-342900">
              <a:buFont typeface="Arial" panose="020B0604020202020204" pitchFamily="34" charset="0"/>
              <a:buChar char="•"/>
            </a:pPr>
            <a:r>
              <a:rPr lang="en-US" sz="2000" dirty="0"/>
              <a:t>Supports GPUs and CPUs (OpenCL™ or Apple® Metal®)</a:t>
            </a:r>
          </a:p>
          <a:p>
            <a:pPr marL="342900" indent="-342900">
              <a:buFont typeface="Arial" panose="020B0604020202020204" pitchFamily="34" charset="0"/>
              <a:buChar char="•"/>
            </a:pPr>
            <a:r>
              <a:rPr lang="en-US" sz="2000" dirty="0"/>
              <a:t>Works across Windows®, Linux®, and macOS®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sz="2000" dirty="0"/>
              <a:t>Plugins, integrations for artists</a:t>
            </a:r>
          </a:p>
          <a:p>
            <a:pPr marL="742950" lvl="1" indent="-285750">
              <a:buFont typeface="Arial" panose="020B0604020202020204" pitchFamily="34" charset="0"/>
              <a:buChar char="•"/>
            </a:pPr>
            <a:r>
              <a:rPr lang="en-US" sz="1800" dirty="0"/>
              <a:t>Maya, Max, Blender plugins</a:t>
            </a:r>
          </a:p>
          <a:p>
            <a:pPr marL="742950" lvl="1" indent="-285750">
              <a:buFont typeface="Arial" panose="020B0604020202020204" pitchFamily="34" charset="0"/>
              <a:buChar char="•"/>
            </a:pPr>
            <a:r>
              <a:rPr lang="en-US" sz="1800" dirty="0"/>
              <a:t>Integrations from our partners</a:t>
            </a:r>
          </a:p>
          <a:p>
            <a:pPr marL="742950" lvl="1" indent="-285750">
              <a:buFont typeface="Arial" panose="020B0604020202020204" pitchFamily="34" charset="0"/>
              <a:buChar char="•"/>
            </a:pPr>
            <a:r>
              <a:rPr lang="en-US" sz="1800" dirty="0"/>
              <a:t>USD Hydra delegate (Houdini)</a:t>
            </a:r>
          </a:p>
          <a:p>
            <a:pPr marL="400050" indent="-285750"/>
            <a:r>
              <a:rPr lang="en-US" sz="2000" dirty="0">
                <a:hlinkClick r:id="rId3"/>
              </a:rPr>
              <a:t>https://www.amd.com/en/technologies/radeon-prorender-downloads</a:t>
            </a:r>
            <a:endParaRPr lang="en-US" sz="2000" dirty="0"/>
          </a:p>
          <a:p>
            <a:pPr marL="0" indent="0">
              <a:buNone/>
            </a:pPr>
            <a:endParaRPr lang="en-US" dirty="0"/>
          </a:p>
        </p:txBody>
      </p:sp>
      <p:sp>
        <p:nvSpPr>
          <p:cNvPr id="3" name="Title 2">
            <a:extLst>
              <a:ext uri="{FF2B5EF4-FFF2-40B4-BE49-F238E27FC236}">
                <a16:creationId xmlns:a16="http://schemas.microsoft.com/office/drawing/2014/main" id="{88D567AA-459D-6243-9D95-57A81D539A8F}"/>
              </a:ext>
            </a:extLst>
          </p:cNvPr>
          <p:cNvSpPr>
            <a:spLocks noGrp="1"/>
          </p:cNvSpPr>
          <p:nvPr>
            <p:ph type="title"/>
          </p:nvPr>
        </p:nvSpPr>
        <p:spPr/>
        <p:txBody>
          <a:bodyPr/>
          <a:lstStyle/>
          <a:p>
            <a:r>
              <a:rPr lang="en-US" dirty="0"/>
              <a:t>Radeon™ </a:t>
            </a:r>
            <a:r>
              <a:rPr lang="en-US" dirty="0" err="1"/>
              <a:t>ProRender</a:t>
            </a:r>
            <a:endParaRPr lang="en-US" dirty="0"/>
          </a:p>
        </p:txBody>
      </p:sp>
      <p:pic>
        <p:nvPicPr>
          <p:cNvPr id="5" name="Picture 4">
            <a:extLst>
              <a:ext uri="{FF2B5EF4-FFF2-40B4-BE49-F238E27FC236}">
                <a16:creationId xmlns:a16="http://schemas.microsoft.com/office/drawing/2014/main" id="{7E1D1842-1187-DC45-AB32-0E5B57D59F50}"/>
              </a:ext>
            </a:extLst>
          </p:cNvPr>
          <p:cNvPicPr>
            <a:picLocks noChangeAspect="1"/>
          </p:cNvPicPr>
          <p:nvPr/>
        </p:nvPicPr>
        <p:blipFill>
          <a:blip r:embed="rId4"/>
          <a:stretch>
            <a:fillRect/>
          </a:stretch>
        </p:blipFill>
        <p:spPr>
          <a:xfrm>
            <a:off x="7623608" y="1180174"/>
            <a:ext cx="3632350" cy="3432405"/>
          </a:xfrm>
          <a:prstGeom prst="rect">
            <a:avLst/>
          </a:prstGeom>
        </p:spPr>
      </p:pic>
    </p:spTree>
    <p:extLst>
      <p:ext uri="{BB962C8B-B14F-4D97-AF65-F5344CB8AC3E}">
        <p14:creationId xmlns:p14="http://schemas.microsoft.com/office/powerpoint/2010/main" val="33992985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6378B9E-0D9E-2444-99D9-30E37215DFDE}"/>
              </a:ext>
            </a:extLst>
          </p:cNvPr>
          <p:cNvSpPr>
            <a:spLocks noGrp="1"/>
          </p:cNvSpPr>
          <p:nvPr>
            <p:ph type="body" sz="quarter" idx="10"/>
          </p:nvPr>
        </p:nvSpPr>
        <p:spPr>
          <a:xfrm>
            <a:off x="391237" y="1695268"/>
            <a:ext cx="6184492" cy="4062802"/>
          </a:xfrm>
        </p:spPr>
        <p:txBody>
          <a:bodyPr>
            <a:normAutofit/>
          </a:bodyPr>
          <a:lstStyle/>
          <a:p>
            <a:pPr marL="342900" indent="-342900"/>
            <a:r>
              <a:rPr lang="en-US" sz="2000" dirty="0"/>
              <a:t>SDK for developers</a:t>
            </a:r>
          </a:p>
          <a:p>
            <a:pPr marL="342900" indent="-342900"/>
            <a:r>
              <a:rPr lang="en-US" sz="2000" dirty="0"/>
              <a:t>Open access to the SDK at GDC2020</a:t>
            </a:r>
          </a:p>
          <a:p>
            <a:pPr marL="342900" indent="-342900">
              <a:buFont typeface="Arial" panose="020B0604020202020204" pitchFamily="34" charset="0"/>
              <a:buChar char="•"/>
            </a:pPr>
            <a:r>
              <a:rPr lang="en-US" sz="2000" dirty="0"/>
              <a:t>Radeon </a:t>
            </a:r>
            <a:r>
              <a:rPr lang="en-US" sz="2000" dirty="0" err="1"/>
              <a:t>ProRender</a:t>
            </a:r>
            <a:r>
              <a:rPr lang="en-US" sz="2000" dirty="0"/>
              <a:t> 2.0</a:t>
            </a:r>
          </a:p>
          <a:p>
            <a:pPr marL="742950" lvl="1" indent="-285750">
              <a:buFont typeface="Arial" panose="020B0604020202020204" pitchFamily="34" charset="0"/>
              <a:buChar char="•"/>
            </a:pPr>
            <a:r>
              <a:rPr lang="en-US" sz="1800" dirty="0"/>
              <a:t>Re architected for better experience</a:t>
            </a:r>
          </a:p>
          <a:p>
            <a:pPr marL="742950" lvl="1" indent="-285750">
              <a:buFont typeface="Arial" panose="020B0604020202020204" pitchFamily="34" charset="0"/>
              <a:buChar char="•"/>
            </a:pPr>
            <a:r>
              <a:rPr lang="en-US" sz="1800" dirty="0"/>
              <a:t>Improvements</a:t>
            </a:r>
          </a:p>
          <a:p>
            <a:pPr marL="1200150" lvl="2" indent="-285750">
              <a:buFont typeface="Arial" panose="020B0604020202020204" pitchFamily="34" charset="0"/>
              <a:buChar char="•"/>
            </a:pPr>
            <a:r>
              <a:rPr lang="en-US" sz="1600" dirty="0"/>
              <a:t>Rendering speed</a:t>
            </a:r>
          </a:p>
          <a:p>
            <a:pPr marL="1200150" lvl="2" indent="-285750">
              <a:buFont typeface="Arial" panose="020B0604020202020204" pitchFamily="34" charset="0"/>
              <a:buChar char="•"/>
            </a:pPr>
            <a:r>
              <a:rPr lang="en-US" sz="1600" dirty="0"/>
              <a:t>GPU memory reduction</a:t>
            </a:r>
          </a:p>
          <a:p>
            <a:pPr marL="1200150" lvl="2" indent="-285750">
              <a:buFont typeface="Arial" panose="020B0604020202020204" pitchFamily="34" charset="0"/>
              <a:buChar char="•"/>
            </a:pPr>
            <a:r>
              <a:rPr lang="en-US" sz="1600" dirty="0" err="1"/>
              <a:t>MaterialX</a:t>
            </a:r>
            <a:r>
              <a:rPr lang="en-US" sz="1600" dirty="0"/>
              <a:t> support</a:t>
            </a:r>
          </a:p>
        </p:txBody>
      </p:sp>
      <p:sp>
        <p:nvSpPr>
          <p:cNvPr id="3" name="Title 2">
            <a:extLst>
              <a:ext uri="{FF2B5EF4-FFF2-40B4-BE49-F238E27FC236}">
                <a16:creationId xmlns:a16="http://schemas.microsoft.com/office/drawing/2014/main" id="{88D567AA-459D-6243-9D95-57A81D539A8F}"/>
              </a:ext>
            </a:extLst>
          </p:cNvPr>
          <p:cNvSpPr>
            <a:spLocks noGrp="1"/>
          </p:cNvSpPr>
          <p:nvPr>
            <p:ph type="title"/>
          </p:nvPr>
        </p:nvSpPr>
        <p:spPr/>
        <p:txBody>
          <a:bodyPr/>
          <a:lstStyle/>
          <a:p>
            <a:r>
              <a:rPr lang="en-US" dirty="0"/>
              <a:t>Radeon™ </a:t>
            </a:r>
            <a:r>
              <a:rPr lang="en-US" dirty="0" err="1"/>
              <a:t>ProRender</a:t>
            </a:r>
            <a:endParaRPr lang="en-US" dirty="0"/>
          </a:p>
        </p:txBody>
      </p:sp>
      <p:pic>
        <p:nvPicPr>
          <p:cNvPr id="7" name="Picture 6">
            <a:extLst>
              <a:ext uri="{FF2B5EF4-FFF2-40B4-BE49-F238E27FC236}">
                <a16:creationId xmlns:a16="http://schemas.microsoft.com/office/drawing/2014/main" id="{77933616-259E-944E-A694-E2A82DEB882A}"/>
              </a:ext>
            </a:extLst>
          </p:cNvPr>
          <p:cNvPicPr>
            <a:picLocks noChangeAspect="1"/>
          </p:cNvPicPr>
          <p:nvPr/>
        </p:nvPicPr>
        <p:blipFill>
          <a:blip r:embed="rId3"/>
          <a:stretch>
            <a:fillRect/>
          </a:stretch>
        </p:blipFill>
        <p:spPr>
          <a:xfrm>
            <a:off x="7369307" y="1488431"/>
            <a:ext cx="4822693" cy="3016097"/>
          </a:xfrm>
          <a:prstGeom prst="rect">
            <a:avLst/>
          </a:prstGeom>
        </p:spPr>
      </p:pic>
      <p:sp>
        <p:nvSpPr>
          <p:cNvPr id="8" name="TextBox 7">
            <a:extLst>
              <a:ext uri="{FF2B5EF4-FFF2-40B4-BE49-F238E27FC236}">
                <a16:creationId xmlns:a16="http://schemas.microsoft.com/office/drawing/2014/main" id="{173F2971-5498-D44B-A4B4-AECF97A9A12F}"/>
              </a:ext>
            </a:extLst>
          </p:cNvPr>
          <p:cNvSpPr txBox="1"/>
          <p:nvPr/>
        </p:nvSpPr>
        <p:spPr>
          <a:xfrm>
            <a:off x="10292121" y="5899402"/>
            <a:ext cx="1899879" cy="261610"/>
          </a:xfrm>
          <a:prstGeom prst="rect">
            <a:avLst/>
          </a:prstGeom>
          <a:noFill/>
        </p:spPr>
        <p:txBody>
          <a:bodyPr wrap="none" rtlCol="0">
            <a:spAutoFit/>
          </a:bodyPr>
          <a:lstStyle/>
          <a:p>
            <a:r>
              <a:rPr lang="en-US" sz="1100" b="1" dirty="0"/>
              <a:t>Created by Nick </a:t>
            </a:r>
            <a:r>
              <a:rPr lang="en-US" sz="1100" b="1" dirty="0" err="1"/>
              <a:t>Nikiforov</a:t>
            </a:r>
            <a:endParaRPr lang="en-US" sz="1100" b="1" dirty="0"/>
          </a:p>
        </p:txBody>
      </p:sp>
    </p:spTree>
    <p:extLst>
      <p:ext uri="{BB962C8B-B14F-4D97-AF65-F5344CB8AC3E}">
        <p14:creationId xmlns:p14="http://schemas.microsoft.com/office/powerpoint/2010/main" val="7455733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092CDF-4679-5842-8C8C-E5B42ACA78CD}"/>
              </a:ext>
            </a:extLst>
          </p:cNvPr>
          <p:cNvSpPr>
            <a:spLocks noGrp="1"/>
          </p:cNvSpPr>
          <p:nvPr>
            <p:ph type="body" sz="quarter" idx="10"/>
          </p:nvPr>
        </p:nvSpPr>
        <p:spPr/>
        <p:txBody>
          <a:bodyPr>
            <a:normAutofit/>
          </a:bodyPr>
          <a:lstStyle/>
          <a:p>
            <a:pPr marL="445770" indent="-285750"/>
            <a:r>
              <a:rPr lang="en-US" sz="2000" dirty="0"/>
              <a:t>Approximated faster render modes</a:t>
            </a:r>
          </a:p>
          <a:p>
            <a:pPr marL="445770" indent="-285750"/>
            <a:r>
              <a:rPr lang="en-US" sz="2000" dirty="0"/>
              <a:t>Cross-platform, cross-vendor</a:t>
            </a:r>
          </a:p>
          <a:p>
            <a:pPr marL="445770" indent="-285750"/>
            <a:r>
              <a:rPr lang="en-US" sz="2000" dirty="0"/>
              <a:t>Implemented using</a:t>
            </a:r>
          </a:p>
          <a:p>
            <a:pPr marL="845820" lvl="1"/>
            <a:r>
              <a:rPr lang="en-US" sz="1800" dirty="0"/>
              <a:t>Vulkan, </a:t>
            </a:r>
            <a:r>
              <a:rPr lang="en-US" sz="1800" dirty="0" err="1"/>
              <a:t>RadeonRays</a:t>
            </a:r>
            <a:r>
              <a:rPr lang="en-US" sz="1800" dirty="0"/>
              <a:t> 3.0</a:t>
            </a:r>
          </a:p>
          <a:p>
            <a:pPr marL="845820" lvl="1"/>
            <a:r>
              <a:rPr lang="en-US" sz="1800" dirty="0"/>
              <a:t>DX12, </a:t>
            </a:r>
            <a:r>
              <a:rPr lang="en-US" sz="1800" dirty="0" err="1"/>
              <a:t>RadeonRays</a:t>
            </a:r>
            <a:r>
              <a:rPr lang="en-US" sz="1800" dirty="0"/>
              <a:t> 4.0</a:t>
            </a:r>
          </a:p>
          <a:p>
            <a:pPr marL="502920"/>
            <a:r>
              <a:rPr lang="en-US" sz="2000" dirty="0"/>
              <a:t>Render modes:</a:t>
            </a:r>
          </a:p>
          <a:p>
            <a:pPr marL="960120" lvl="1"/>
            <a:r>
              <a:rPr lang="en-US" sz="1800" dirty="0"/>
              <a:t>Raster</a:t>
            </a:r>
          </a:p>
          <a:p>
            <a:pPr marL="960120" lvl="1"/>
            <a:r>
              <a:rPr lang="en-US" sz="1800" dirty="0"/>
              <a:t>Hybrid</a:t>
            </a:r>
          </a:p>
          <a:p>
            <a:pPr marL="960120" lvl="1"/>
            <a:r>
              <a:rPr lang="en-US" sz="1800" dirty="0"/>
              <a:t>Biased path tracer</a:t>
            </a:r>
          </a:p>
          <a:p>
            <a:pPr marL="617220"/>
            <a:r>
              <a:rPr lang="en-US" sz="2000" dirty="0"/>
              <a:t>Dynamic lightmap GI</a:t>
            </a:r>
          </a:p>
          <a:p>
            <a:pPr marL="617220"/>
            <a:r>
              <a:rPr lang="en-US" sz="2000" dirty="0"/>
              <a:t>Voxel GI</a:t>
            </a:r>
            <a:endParaRPr lang="en-US" sz="3200" dirty="0"/>
          </a:p>
          <a:p>
            <a:pPr marL="502920" indent="-342900"/>
            <a:endParaRPr lang="en-US" dirty="0"/>
          </a:p>
        </p:txBody>
      </p:sp>
      <p:sp>
        <p:nvSpPr>
          <p:cNvPr id="3" name="Title 2">
            <a:extLst>
              <a:ext uri="{FF2B5EF4-FFF2-40B4-BE49-F238E27FC236}">
                <a16:creationId xmlns:a16="http://schemas.microsoft.com/office/drawing/2014/main" id="{7D425BB3-9525-B941-A596-E4F0B6D76C8B}"/>
              </a:ext>
            </a:extLst>
          </p:cNvPr>
          <p:cNvSpPr>
            <a:spLocks noGrp="1"/>
          </p:cNvSpPr>
          <p:nvPr>
            <p:ph type="title"/>
          </p:nvPr>
        </p:nvSpPr>
        <p:spPr/>
        <p:txBody>
          <a:bodyPr>
            <a:normAutofit/>
          </a:bodyPr>
          <a:lstStyle/>
          <a:p>
            <a:r>
              <a:rPr lang="en-US" dirty="0"/>
              <a:t>Radeon™ </a:t>
            </a:r>
            <a:r>
              <a:rPr lang="en-US" dirty="0" err="1"/>
              <a:t>ProRender</a:t>
            </a:r>
            <a:br>
              <a:rPr lang="en-US" dirty="0"/>
            </a:br>
            <a:r>
              <a:rPr lang="en-US" sz="1800" dirty="0">
                <a:solidFill>
                  <a:schemeClr val="tx2">
                    <a:lumMod val="50000"/>
                  </a:schemeClr>
                </a:solidFill>
              </a:rPr>
              <a:t>Full Spectrum Rendering</a:t>
            </a:r>
          </a:p>
        </p:txBody>
      </p:sp>
      <p:grpSp>
        <p:nvGrpSpPr>
          <p:cNvPr id="9" name="Group 8">
            <a:extLst>
              <a:ext uri="{FF2B5EF4-FFF2-40B4-BE49-F238E27FC236}">
                <a16:creationId xmlns:a16="http://schemas.microsoft.com/office/drawing/2014/main" id="{7599C1E3-3962-3746-B4D4-B28AD1919597}"/>
              </a:ext>
            </a:extLst>
          </p:cNvPr>
          <p:cNvGrpSpPr>
            <a:grpSpLocks noChangeAspect="1"/>
          </p:cNvGrpSpPr>
          <p:nvPr/>
        </p:nvGrpSpPr>
        <p:grpSpPr>
          <a:xfrm>
            <a:off x="5805614" y="1341561"/>
            <a:ext cx="5440635" cy="3560490"/>
            <a:chOff x="4582384" y="1207107"/>
            <a:chExt cx="7604660" cy="4976683"/>
          </a:xfrm>
        </p:grpSpPr>
        <p:pic>
          <p:nvPicPr>
            <p:cNvPr id="1028" name="Picture 4" descr="Radeon ProRender Rasterized">
              <a:extLst>
                <a:ext uri="{FF2B5EF4-FFF2-40B4-BE49-F238E27FC236}">
                  <a16:creationId xmlns:a16="http://schemas.microsoft.com/office/drawing/2014/main" id="{EA2C8EF6-C65E-9C46-BFF7-7B12A88421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4942" y="1207107"/>
              <a:ext cx="3802330" cy="2139646"/>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1030" name="Picture 6" descr="Radeon ProRender Rendering - Hybrid">
              <a:extLst>
                <a:ext uri="{FF2B5EF4-FFF2-40B4-BE49-F238E27FC236}">
                  <a16:creationId xmlns:a16="http://schemas.microsoft.com/office/drawing/2014/main" id="{A4D0E2DB-0C1E-5041-8AFF-6FF394E110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4714" y="1207107"/>
              <a:ext cx="3802330" cy="2139646"/>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1032" name="Picture 8" descr="Radeon ProRender Biased Photorealism">
              <a:extLst>
                <a:ext uri="{FF2B5EF4-FFF2-40B4-BE49-F238E27FC236}">
                  <a16:creationId xmlns:a16="http://schemas.microsoft.com/office/drawing/2014/main" id="{BD5E71E4-349A-6842-941C-2EFE2B1479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82384" y="3736367"/>
              <a:ext cx="3802330" cy="2139646"/>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1034" name="Picture 10" descr="Radeon ProRender Path Traced Reality">
              <a:extLst>
                <a:ext uri="{FF2B5EF4-FFF2-40B4-BE49-F238E27FC236}">
                  <a16:creationId xmlns:a16="http://schemas.microsoft.com/office/drawing/2014/main" id="{337E52F8-FCF7-C345-A225-F12D65AA54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68" y="3736367"/>
              <a:ext cx="3802330" cy="2139646"/>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B407D3A-2762-334E-82FE-BC4EA445A4AE}"/>
                </a:ext>
              </a:extLst>
            </p:cNvPr>
            <p:cNvSpPr txBox="1"/>
            <p:nvPr/>
          </p:nvSpPr>
          <p:spPr>
            <a:xfrm>
              <a:off x="5963214" y="3344864"/>
              <a:ext cx="1040670" cy="307777"/>
            </a:xfrm>
            <a:prstGeom prst="rect">
              <a:avLst/>
            </a:prstGeom>
            <a:noFill/>
          </p:spPr>
          <p:txBody>
            <a:bodyPr wrap="none" rtlCol="0">
              <a:spAutoFit/>
            </a:bodyPr>
            <a:lstStyle/>
            <a:p>
              <a:pPr algn="ctr"/>
              <a:r>
                <a:rPr lang="en-US" sz="1400" dirty="0">
                  <a:solidFill>
                    <a:schemeClr val="bg1"/>
                  </a:solidFill>
                </a:rPr>
                <a:t>Rasterized</a:t>
              </a:r>
            </a:p>
          </p:txBody>
        </p:sp>
        <p:sp>
          <p:nvSpPr>
            <p:cNvPr id="14" name="TextBox 13">
              <a:extLst>
                <a:ext uri="{FF2B5EF4-FFF2-40B4-BE49-F238E27FC236}">
                  <a16:creationId xmlns:a16="http://schemas.microsoft.com/office/drawing/2014/main" id="{F4FD9191-3B99-5B4E-BA17-A6810FDC60A1}"/>
                </a:ext>
              </a:extLst>
            </p:cNvPr>
            <p:cNvSpPr txBox="1"/>
            <p:nvPr/>
          </p:nvSpPr>
          <p:spPr>
            <a:xfrm>
              <a:off x="9940940" y="3344864"/>
              <a:ext cx="702436" cy="307777"/>
            </a:xfrm>
            <a:prstGeom prst="rect">
              <a:avLst/>
            </a:prstGeom>
            <a:noFill/>
          </p:spPr>
          <p:txBody>
            <a:bodyPr wrap="none" rtlCol="0">
              <a:spAutoFit/>
            </a:bodyPr>
            <a:lstStyle/>
            <a:p>
              <a:pPr algn="ctr"/>
              <a:r>
                <a:rPr lang="en-US" sz="1400" dirty="0">
                  <a:solidFill>
                    <a:schemeClr val="bg1"/>
                  </a:solidFill>
                </a:rPr>
                <a:t>Hybrid</a:t>
              </a:r>
            </a:p>
          </p:txBody>
        </p:sp>
        <p:sp>
          <p:nvSpPr>
            <p:cNvPr id="15" name="TextBox 14">
              <a:extLst>
                <a:ext uri="{FF2B5EF4-FFF2-40B4-BE49-F238E27FC236}">
                  <a16:creationId xmlns:a16="http://schemas.microsoft.com/office/drawing/2014/main" id="{532C3C4B-E16C-BF46-86A8-EC625F01D241}"/>
                </a:ext>
              </a:extLst>
            </p:cNvPr>
            <p:cNvSpPr txBox="1"/>
            <p:nvPr/>
          </p:nvSpPr>
          <p:spPr>
            <a:xfrm>
              <a:off x="6117104" y="5876013"/>
              <a:ext cx="732893" cy="307777"/>
            </a:xfrm>
            <a:prstGeom prst="rect">
              <a:avLst/>
            </a:prstGeom>
            <a:noFill/>
          </p:spPr>
          <p:txBody>
            <a:bodyPr wrap="none" rtlCol="0">
              <a:spAutoFit/>
            </a:bodyPr>
            <a:lstStyle/>
            <a:p>
              <a:pPr algn="ctr"/>
              <a:r>
                <a:rPr lang="en-US" sz="1400" dirty="0">
                  <a:solidFill>
                    <a:schemeClr val="bg1"/>
                  </a:solidFill>
                </a:rPr>
                <a:t>Biased</a:t>
              </a:r>
            </a:p>
          </p:txBody>
        </p:sp>
        <p:sp>
          <p:nvSpPr>
            <p:cNvPr id="16" name="TextBox 15">
              <a:extLst>
                <a:ext uri="{FF2B5EF4-FFF2-40B4-BE49-F238E27FC236}">
                  <a16:creationId xmlns:a16="http://schemas.microsoft.com/office/drawing/2014/main" id="{5C261991-826E-6C48-8343-4EF63B04D583}"/>
                </a:ext>
              </a:extLst>
            </p:cNvPr>
            <p:cNvSpPr txBox="1"/>
            <p:nvPr/>
          </p:nvSpPr>
          <p:spPr>
            <a:xfrm>
              <a:off x="9583473" y="5876013"/>
              <a:ext cx="1417376" cy="307777"/>
            </a:xfrm>
            <a:prstGeom prst="rect">
              <a:avLst/>
            </a:prstGeom>
            <a:noFill/>
          </p:spPr>
          <p:txBody>
            <a:bodyPr wrap="none" rtlCol="0">
              <a:spAutoFit/>
            </a:bodyPr>
            <a:lstStyle/>
            <a:p>
              <a:pPr algn="ctr"/>
              <a:r>
                <a:rPr lang="en-US" sz="1400" dirty="0">
                  <a:solidFill>
                    <a:schemeClr val="bg1"/>
                  </a:solidFill>
                </a:rPr>
                <a:t>Full path traced</a:t>
              </a:r>
            </a:p>
          </p:txBody>
        </p:sp>
      </p:grpSp>
    </p:spTree>
    <p:extLst>
      <p:ext uri="{BB962C8B-B14F-4D97-AF65-F5344CB8AC3E}">
        <p14:creationId xmlns:p14="http://schemas.microsoft.com/office/powerpoint/2010/main" val="23976180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A390F3-C037-614D-9B2B-6CE73BEE827E}"/>
              </a:ext>
            </a:extLst>
          </p:cNvPr>
          <p:cNvSpPr>
            <a:spLocks noGrp="1"/>
          </p:cNvSpPr>
          <p:nvPr>
            <p:ph type="body" sz="quarter" idx="10"/>
          </p:nvPr>
        </p:nvSpPr>
        <p:spPr/>
        <p:txBody>
          <a:bodyPr>
            <a:normAutofit fontScale="85000" lnSpcReduction="20000"/>
          </a:bodyPr>
          <a:lstStyle/>
          <a:p>
            <a:r>
              <a:rPr lang="en-US" sz="2100" dirty="0"/>
              <a:t>Radeon Rays 4.0</a:t>
            </a:r>
          </a:p>
          <a:p>
            <a:pPr lvl="1"/>
            <a:r>
              <a:rPr lang="en-US" sz="1900" dirty="0"/>
              <a:t>Releasing at GDC 2020</a:t>
            </a:r>
          </a:p>
          <a:p>
            <a:endParaRPr lang="en-US" dirty="0"/>
          </a:p>
          <a:p>
            <a:r>
              <a:rPr lang="en-US" sz="2100" dirty="0"/>
              <a:t>Radeon Rays 3.0</a:t>
            </a:r>
          </a:p>
          <a:p>
            <a:pPr lvl="1"/>
            <a:r>
              <a:rPr lang="en-US" sz="1900" dirty="0"/>
              <a:t>Implemented in Vulkan® </a:t>
            </a:r>
          </a:p>
          <a:p>
            <a:pPr lvl="1"/>
            <a:r>
              <a:rPr lang="en-US" sz="1900" dirty="0"/>
              <a:t>Supports both AMD GPUs and CPUs</a:t>
            </a:r>
          </a:p>
          <a:p>
            <a:pPr lvl="1"/>
            <a:r>
              <a:rPr lang="en-US" sz="1900" dirty="0"/>
              <a:t>Feature highlight </a:t>
            </a:r>
          </a:p>
          <a:p>
            <a:pPr lvl="2"/>
            <a:r>
              <a:rPr lang="en-US" sz="1600" dirty="0"/>
              <a:t>GPU-accelerated Bounding Volume Hierarchy (BVH) building</a:t>
            </a:r>
          </a:p>
          <a:p>
            <a:pPr lvl="2"/>
            <a:r>
              <a:rPr lang="en-US" sz="1600" dirty="0"/>
              <a:t>Half-precision (FP16) computation support</a:t>
            </a:r>
          </a:p>
          <a:p>
            <a:pPr lvl="1"/>
            <a:r>
              <a:rPr lang="en-US" sz="1900" dirty="0"/>
              <a:t>Works across Windows® and Linux®</a:t>
            </a:r>
          </a:p>
          <a:p>
            <a:pPr lvl="1"/>
            <a:endParaRPr lang="en-US" dirty="0"/>
          </a:p>
          <a:p>
            <a:r>
              <a:rPr lang="en-US" sz="2100" dirty="0"/>
              <a:t>Radeon Rays 2.0</a:t>
            </a:r>
          </a:p>
          <a:p>
            <a:pPr lvl="1"/>
            <a:r>
              <a:rPr lang="en-US" sz="1900" dirty="0"/>
              <a:t>Implemented in OpenCL™</a:t>
            </a:r>
          </a:p>
          <a:p>
            <a:pPr lvl="1"/>
            <a:r>
              <a:rPr lang="en-US" sz="1900" dirty="0"/>
              <a:t>Supports both GPUs and CPUs</a:t>
            </a:r>
          </a:p>
          <a:p>
            <a:pPr lvl="1"/>
            <a:r>
              <a:rPr lang="en-US" sz="1900" dirty="0"/>
              <a:t>Works across Windows® and Linux®</a:t>
            </a:r>
          </a:p>
        </p:txBody>
      </p:sp>
      <p:sp>
        <p:nvSpPr>
          <p:cNvPr id="3" name="Title 2">
            <a:extLst>
              <a:ext uri="{FF2B5EF4-FFF2-40B4-BE49-F238E27FC236}">
                <a16:creationId xmlns:a16="http://schemas.microsoft.com/office/drawing/2014/main" id="{E5E633FE-6730-8048-8B3C-0AF45C3EF104}"/>
              </a:ext>
            </a:extLst>
          </p:cNvPr>
          <p:cNvSpPr>
            <a:spLocks noGrp="1"/>
          </p:cNvSpPr>
          <p:nvPr>
            <p:ph type="title"/>
          </p:nvPr>
        </p:nvSpPr>
        <p:spPr/>
        <p:txBody>
          <a:bodyPr/>
          <a:lstStyle/>
          <a:p>
            <a:r>
              <a:rPr lang="en-US" dirty="0"/>
              <a:t>Radeon Rays</a:t>
            </a:r>
          </a:p>
        </p:txBody>
      </p:sp>
    </p:spTree>
    <p:extLst>
      <p:ext uri="{BB962C8B-B14F-4D97-AF65-F5344CB8AC3E}">
        <p14:creationId xmlns:p14="http://schemas.microsoft.com/office/powerpoint/2010/main" val="35235480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AB5F232-0C66-2C4B-B7B5-70DF69B3E191}"/>
              </a:ext>
            </a:extLst>
          </p:cNvPr>
          <p:cNvSpPr>
            <a:spLocks noGrp="1"/>
          </p:cNvSpPr>
          <p:nvPr>
            <p:ph type="body" sz="quarter" idx="10"/>
          </p:nvPr>
        </p:nvSpPr>
        <p:spPr/>
        <p:txBody>
          <a:bodyPr/>
          <a:lstStyle/>
          <a:p>
            <a:r>
              <a:rPr lang="en-US" sz="2000" dirty="0"/>
              <a:t>Unifies the zoo of SW/HW raytracing APIs</a:t>
            </a:r>
          </a:p>
          <a:p>
            <a:r>
              <a:rPr lang="en-US" sz="2000" dirty="0"/>
              <a:t>Today, we have A LOT of APIs</a:t>
            </a:r>
          </a:p>
          <a:p>
            <a:pPr lvl="1"/>
            <a:r>
              <a:rPr lang="en-US" sz="1800" dirty="0"/>
              <a:t>Windows: DX12 Compute/DXR, Vulkan Compute/RT</a:t>
            </a:r>
          </a:p>
          <a:p>
            <a:pPr lvl="1"/>
            <a:r>
              <a:rPr lang="en-US" sz="1800" dirty="0"/>
              <a:t>Linux: Vulkan Compute/RT</a:t>
            </a:r>
          </a:p>
          <a:p>
            <a:pPr lvl="1"/>
            <a:r>
              <a:rPr lang="en-US" sz="1800" dirty="0"/>
              <a:t>MacOS: Metal Performance Shader</a:t>
            </a:r>
            <a:endParaRPr lang="ru-RU" sz="1800" dirty="0"/>
          </a:p>
          <a:p>
            <a:r>
              <a:rPr lang="en-US" sz="2000" dirty="0"/>
              <a:t>Makes it platform / API independent</a:t>
            </a:r>
          </a:p>
          <a:p>
            <a:r>
              <a:rPr lang="en-US" sz="2000" dirty="0"/>
              <a:t>Different level of intersection APIs depending on your needs</a:t>
            </a:r>
          </a:p>
          <a:p>
            <a:r>
              <a:rPr lang="en-US" sz="2000" dirty="0"/>
              <a:t>Supports more intersection primitives</a:t>
            </a:r>
          </a:p>
        </p:txBody>
      </p:sp>
      <p:sp>
        <p:nvSpPr>
          <p:cNvPr id="3" name="Title 2">
            <a:extLst>
              <a:ext uri="{FF2B5EF4-FFF2-40B4-BE49-F238E27FC236}">
                <a16:creationId xmlns:a16="http://schemas.microsoft.com/office/drawing/2014/main" id="{0BFF2119-EFCF-8F45-A43C-C2B6B8A72E59}"/>
              </a:ext>
            </a:extLst>
          </p:cNvPr>
          <p:cNvSpPr>
            <a:spLocks noGrp="1"/>
          </p:cNvSpPr>
          <p:nvPr>
            <p:ph type="title"/>
          </p:nvPr>
        </p:nvSpPr>
        <p:spPr/>
        <p:txBody>
          <a:bodyPr/>
          <a:lstStyle/>
          <a:p>
            <a:r>
              <a:rPr lang="en-US" dirty="0"/>
              <a:t>Radeon Rays 4.0</a:t>
            </a:r>
          </a:p>
        </p:txBody>
      </p:sp>
    </p:spTree>
    <p:extLst>
      <p:ext uri="{BB962C8B-B14F-4D97-AF65-F5344CB8AC3E}">
        <p14:creationId xmlns:p14="http://schemas.microsoft.com/office/powerpoint/2010/main" val="21437433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70402B-9B39-E449-B47F-099D8EA6B40B}"/>
              </a:ext>
            </a:extLst>
          </p:cNvPr>
          <p:cNvSpPr>
            <a:spLocks noGrp="1"/>
          </p:cNvSpPr>
          <p:nvPr>
            <p:ph type="body" sz="quarter" idx="10"/>
          </p:nvPr>
        </p:nvSpPr>
        <p:spPr>
          <a:xfrm>
            <a:off x="391237" y="1695268"/>
            <a:ext cx="8227930" cy="4062802"/>
          </a:xfrm>
        </p:spPr>
        <p:txBody>
          <a:bodyPr>
            <a:normAutofit lnSpcReduction="10000"/>
          </a:bodyPr>
          <a:lstStyle/>
          <a:p>
            <a:r>
              <a:rPr lang="en-US" sz="2000" dirty="0"/>
              <a:t>Batch intersection</a:t>
            </a:r>
            <a:endParaRPr lang="en-US" sz="2000" dirty="0">
              <a:solidFill>
                <a:schemeClr val="bg1"/>
              </a:solidFill>
              <a:highlight>
                <a:srgbClr val="FFFF00"/>
              </a:highlight>
            </a:endParaRPr>
          </a:p>
          <a:p>
            <a:pPr lvl="1"/>
            <a:r>
              <a:rPr lang="en-US" sz="1800" dirty="0"/>
              <a:t>Good for pro apps</a:t>
            </a:r>
          </a:p>
          <a:p>
            <a:pPr lvl="1"/>
            <a:r>
              <a:rPr lang="en-US" sz="1800" dirty="0"/>
              <a:t>No graphics / compute API interop required</a:t>
            </a:r>
          </a:p>
          <a:p>
            <a:pPr lvl="1"/>
            <a:r>
              <a:rPr lang="en-US" sz="1800" dirty="0"/>
              <a:t>Cross-vendor</a:t>
            </a:r>
          </a:p>
          <a:p>
            <a:r>
              <a:rPr lang="en-US" sz="2000" dirty="0"/>
              <a:t>DXR1.1 compute shader intrinsic (via interop)</a:t>
            </a:r>
            <a:endParaRPr lang="en-US" sz="2000" dirty="0">
              <a:highlight>
                <a:srgbClr val="FF0000"/>
              </a:highlight>
            </a:endParaRPr>
          </a:p>
          <a:p>
            <a:pPr lvl="1"/>
            <a:r>
              <a:rPr lang="en-US" sz="1800" dirty="0"/>
              <a:t>AMD only</a:t>
            </a:r>
          </a:p>
          <a:p>
            <a:pPr lvl="1"/>
            <a:r>
              <a:rPr lang="en-US" sz="1800" dirty="0"/>
              <a:t>For performance critical workflows / gaming</a:t>
            </a:r>
          </a:p>
          <a:p>
            <a:r>
              <a:rPr lang="en-US" sz="2000" dirty="0"/>
              <a:t>Fully customizable BVH traversal from compute shader</a:t>
            </a:r>
            <a:endParaRPr lang="en-US" sz="2000" dirty="0">
              <a:highlight>
                <a:srgbClr val="800000"/>
              </a:highlight>
            </a:endParaRPr>
          </a:p>
          <a:p>
            <a:pPr lvl="1"/>
            <a:r>
              <a:rPr lang="en-US" sz="1800" dirty="0"/>
              <a:t>AMD only</a:t>
            </a:r>
          </a:p>
          <a:p>
            <a:pPr lvl="1"/>
            <a:r>
              <a:rPr lang="en-US" sz="1800" dirty="0"/>
              <a:t>For ultimate performance on AMD</a:t>
            </a:r>
          </a:p>
          <a:p>
            <a:pPr lvl="1"/>
            <a:r>
              <a:rPr lang="en-US" sz="1800" dirty="0"/>
              <a:t>Enables algorithms not available with DXR </a:t>
            </a:r>
          </a:p>
          <a:p>
            <a:pPr lvl="2"/>
            <a:r>
              <a:rPr lang="en-US" sz="1600" dirty="0"/>
              <a:t>Flexible LOD, early traversal stop, mixed nodes, on-the-fly BVH generation, etc.</a:t>
            </a:r>
          </a:p>
        </p:txBody>
      </p:sp>
      <p:sp>
        <p:nvSpPr>
          <p:cNvPr id="3" name="Title 2">
            <a:extLst>
              <a:ext uri="{FF2B5EF4-FFF2-40B4-BE49-F238E27FC236}">
                <a16:creationId xmlns:a16="http://schemas.microsoft.com/office/drawing/2014/main" id="{254002AC-6D16-9D48-B0E8-BA45981B1AC6}"/>
              </a:ext>
            </a:extLst>
          </p:cNvPr>
          <p:cNvSpPr>
            <a:spLocks noGrp="1"/>
          </p:cNvSpPr>
          <p:nvPr>
            <p:ph type="title"/>
          </p:nvPr>
        </p:nvSpPr>
        <p:spPr/>
        <p:txBody>
          <a:bodyPr/>
          <a:lstStyle/>
          <a:p>
            <a:r>
              <a:rPr lang="en-US" dirty="0"/>
              <a:t>Radeon Rays 4.0</a:t>
            </a:r>
          </a:p>
        </p:txBody>
      </p:sp>
    </p:spTree>
    <p:extLst>
      <p:ext uri="{BB962C8B-B14F-4D97-AF65-F5344CB8AC3E}">
        <p14:creationId xmlns:p14="http://schemas.microsoft.com/office/powerpoint/2010/main" val="36653271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5EE13C1-5D9B-204E-8299-8E40773442AF}"/>
              </a:ext>
            </a:extLst>
          </p:cNvPr>
          <p:cNvSpPr>
            <a:spLocks noGrp="1"/>
          </p:cNvSpPr>
          <p:nvPr>
            <p:ph type="body" sz="quarter" idx="10"/>
          </p:nvPr>
        </p:nvSpPr>
        <p:spPr>
          <a:xfrm>
            <a:off x="391237" y="1695268"/>
            <a:ext cx="7661532" cy="4062802"/>
          </a:xfrm>
        </p:spPr>
        <p:txBody>
          <a:bodyPr>
            <a:normAutofit/>
          </a:bodyPr>
          <a:lstStyle/>
          <a:p>
            <a:pPr marL="285750" indent="-285750"/>
            <a:r>
              <a:rPr lang="en-US" sz="1900" dirty="0"/>
              <a:t>Collection of image post processing filters</a:t>
            </a:r>
          </a:p>
          <a:p>
            <a:pPr marL="285750" indent="-285750"/>
            <a:r>
              <a:rPr lang="en-US" sz="1900" dirty="0"/>
              <a:t>Started to provide post processing effect for Radeon™ </a:t>
            </a:r>
            <a:r>
              <a:rPr lang="en-US" sz="1900" dirty="0" err="1"/>
              <a:t>ProRender</a:t>
            </a:r>
            <a:endParaRPr lang="en-US" sz="1900" dirty="0"/>
          </a:p>
          <a:p>
            <a:pPr marL="628650" lvl="1" indent="-285750"/>
            <a:r>
              <a:rPr lang="en-US" sz="1700" dirty="0"/>
              <a:t>Tone mapping</a:t>
            </a:r>
          </a:p>
          <a:p>
            <a:pPr marL="628650" lvl="1" indent="-285750"/>
            <a:r>
              <a:rPr lang="en-US" sz="1700" dirty="0"/>
              <a:t>Denoising</a:t>
            </a:r>
          </a:p>
          <a:p>
            <a:pPr marL="628650" lvl="1" indent="-285750"/>
            <a:r>
              <a:rPr lang="en-US" sz="1700" dirty="0"/>
              <a:t>Bloom</a:t>
            </a:r>
          </a:p>
          <a:p>
            <a:pPr marL="628650" lvl="1" indent="-285750"/>
            <a:r>
              <a:rPr lang="en-US" sz="1700" dirty="0" err="1"/>
              <a:t>etc</a:t>
            </a:r>
            <a:r>
              <a:rPr lang="en-US" sz="1700" dirty="0"/>
              <a:t>…</a:t>
            </a:r>
          </a:p>
          <a:p>
            <a:pPr marL="285750" indent="-285750"/>
            <a:r>
              <a:rPr lang="en-US" dirty="0"/>
              <a:t>Now includes our AI effects for denoising and </a:t>
            </a:r>
            <a:r>
              <a:rPr lang="en-US" dirty="0" err="1"/>
              <a:t>upsampling</a:t>
            </a:r>
            <a:r>
              <a:rPr lang="en-US" dirty="0"/>
              <a:t>.</a:t>
            </a:r>
          </a:p>
          <a:p>
            <a:pPr marL="285750" indent="-285750"/>
            <a:r>
              <a:rPr lang="en-US" dirty="0"/>
              <a:t>Based on OpenCL™, Metal, </a:t>
            </a:r>
            <a:r>
              <a:rPr lang="en-US" b="1" dirty="0"/>
              <a:t>DX12</a:t>
            </a:r>
            <a:r>
              <a:rPr lang="en-US" dirty="0"/>
              <a:t> (new for GDC) and </a:t>
            </a:r>
            <a:r>
              <a:rPr lang="en-US" b="1" dirty="0"/>
              <a:t>DML for AI</a:t>
            </a:r>
          </a:p>
          <a:p>
            <a:pPr marL="742950" lvl="1" indent="-285750"/>
            <a:r>
              <a:rPr lang="en-US" sz="1600" dirty="0"/>
              <a:t>Interop with OpenCL™, Metal, DX12 but also OpenGL &amp; DX11</a:t>
            </a:r>
          </a:p>
          <a:p>
            <a:pPr marL="285750" indent="-285750"/>
            <a:r>
              <a:rPr lang="en-US" dirty="0"/>
              <a:t>Part of RPR SDK</a:t>
            </a:r>
          </a:p>
          <a:p>
            <a:pPr marL="152400" indent="0">
              <a:spcBef>
                <a:spcPts val="0"/>
              </a:spcBef>
              <a:buNone/>
            </a:pPr>
            <a:r>
              <a:rPr lang="en-GB" dirty="0">
                <a:hlinkClick r:id="rId3"/>
              </a:rPr>
              <a:t>https://www.amd.com/en/technologies/radeon-prorender-developers</a:t>
            </a:r>
            <a:endParaRPr lang="en-US" dirty="0"/>
          </a:p>
          <a:p>
            <a:pPr marL="152400" indent="0">
              <a:spcBef>
                <a:spcPts val="0"/>
              </a:spcBef>
              <a:buNone/>
            </a:pPr>
            <a:r>
              <a:rPr lang="en-GB" dirty="0">
                <a:hlinkClick r:id="rId4"/>
              </a:rPr>
              <a:t>https://radeon-pro.github.io/RadeonProRenderDocs/rif/about.html</a:t>
            </a:r>
            <a:endParaRPr lang="en-US" dirty="0"/>
          </a:p>
          <a:p>
            <a:endParaRPr lang="en-US" dirty="0"/>
          </a:p>
        </p:txBody>
      </p:sp>
      <p:pic>
        <p:nvPicPr>
          <p:cNvPr id="6" name="Picture 5">
            <a:extLst>
              <a:ext uri="{FF2B5EF4-FFF2-40B4-BE49-F238E27FC236}">
                <a16:creationId xmlns:a16="http://schemas.microsoft.com/office/drawing/2014/main" id="{16AF5B95-D9F8-5045-A37C-E50B147496B8}"/>
              </a:ext>
            </a:extLst>
          </p:cNvPr>
          <p:cNvPicPr>
            <a:picLocks noChangeAspect="1"/>
          </p:cNvPicPr>
          <p:nvPr/>
        </p:nvPicPr>
        <p:blipFill rotWithShape="1">
          <a:blip r:embed="rId5"/>
          <a:srcRect l="35630" r="30419"/>
          <a:stretch/>
        </p:blipFill>
        <p:spPr>
          <a:xfrm>
            <a:off x="9128805" y="0"/>
            <a:ext cx="3063195" cy="5075191"/>
          </a:xfrm>
          <a:prstGeom prst="rect">
            <a:avLst/>
          </a:prstGeom>
        </p:spPr>
      </p:pic>
      <p:sp>
        <p:nvSpPr>
          <p:cNvPr id="3" name="Title 2">
            <a:extLst>
              <a:ext uri="{FF2B5EF4-FFF2-40B4-BE49-F238E27FC236}">
                <a16:creationId xmlns:a16="http://schemas.microsoft.com/office/drawing/2014/main" id="{5A73A601-9DFC-6645-97B6-1A0BBFA66469}"/>
              </a:ext>
            </a:extLst>
          </p:cNvPr>
          <p:cNvSpPr>
            <a:spLocks noGrp="1"/>
          </p:cNvSpPr>
          <p:nvPr>
            <p:ph type="title"/>
          </p:nvPr>
        </p:nvSpPr>
        <p:spPr/>
        <p:txBody>
          <a:bodyPr/>
          <a:lstStyle/>
          <a:p>
            <a:r>
              <a:rPr lang="en-US" dirty="0"/>
              <a:t>Radeon™ Image Filter Library</a:t>
            </a:r>
          </a:p>
        </p:txBody>
      </p:sp>
    </p:spTree>
    <p:extLst>
      <p:ext uri="{BB962C8B-B14F-4D97-AF65-F5344CB8AC3E}">
        <p14:creationId xmlns:p14="http://schemas.microsoft.com/office/powerpoint/2010/main" val="23600464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C164C2F-B204-4A73-9FBB-FC64E4A61720}"/>
              </a:ext>
            </a:extLst>
          </p:cNvPr>
          <p:cNvSpPr>
            <a:spLocks noGrp="1"/>
          </p:cNvSpPr>
          <p:nvPr>
            <p:ph type="title"/>
          </p:nvPr>
        </p:nvSpPr>
        <p:spPr/>
        <p:txBody>
          <a:bodyPr/>
          <a:lstStyle/>
          <a:p>
            <a:r>
              <a:rPr lang="en-CA" dirty="0"/>
              <a:t>Tools</a:t>
            </a:r>
            <a:endParaRPr lang="en-US" dirty="0"/>
          </a:p>
        </p:txBody>
      </p:sp>
      <p:sp>
        <p:nvSpPr>
          <p:cNvPr id="5" name="Text Placeholder 4">
            <a:extLst>
              <a:ext uri="{FF2B5EF4-FFF2-40B4-BE49-F238E27FC236}">
                <a16:creationId xmlns:a16="http://schemas.microsoft.com/office/drawing/2014/main" id="{CC425501-1BED-4403-9D8D-B8E7F5F24213}"/>
              </a:ext>
            </a:extLst>
          </p:cNvPr>
          <p:cNvSpPr>
            <a:spLocks noGrp="1"/>
          </p:cNvSpPr>
          <p:nvPr>
            <p:ph type="body" sz="quarter" idx="14"/>
          </p:nvPr>
        </p:nvSpPr>
        <p:spPr/>
        <p:txBody>
          <a:bodyPr/>
          <a:lstStyle/>
          <a:p>
            <a:r>
              <a:rPr lang="en-US" dirty="0"/>
              <a:t>The right tools for building great effects</a:t>
            </a:r>
          </a:p>
        </p:txBody>
      </p:sp>
    </p:spTree>
    <p:extLst>
      <p:ext uri="{BB962C8B-B14F-4D97-AF65-F5344CB8AC3E}">
        <p14:creationId xmlns:p14="http://schemas.microsoft.com/office/powerpoint/2010/main" val="30544502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11727CF-E628-4230-85D9-F28EFC17BD64}"/>
              </a:ext>
            </a:extLst>
          </p:cNvPr>
          <p:cNvSpPr>
            <a:spLocks noGrp="1"/>
          </p:cNvSpPr>
          <p:nvPr>
            <p:ph type="body" sz="quarter" idx="10"/>
          </p:nvPr>
        </p:nvSpPr>
        <p:spPr/>
        <p:txBody>
          <a:bodyPr>
            <a:normAutofit/>
          </a:bodyPr>
          <a:lstStyle/>
          <a:p>
            <a:r>
              <a:rPr lang="en-CA" sz="2000" dirty="0"/>
              <a:t>Draw, compute, and barrier visualization</a:t>
            </a:r>
          </a:p>
          <a:p>
            <a:r>
              <a:rPr lang="en-CA" sz="2000" dirty="0"/>
              <a:t>Pipeline state inspection</a:t>
            </a:r>
          </a:p>
          <a:p>
            <a:r>
              <a:rPr lang="en-CA" sz="2000" dirty="0"/>
              <a:t>WGP occupancy</a:t>
            </a:r>
          </a:p>
          <a:p>
            <a:r>
              <a:rPr lang="en-CA" sz="2000" dirty="0"/>
              <a:t>Instruction timings &amp; RDNA ISA</a:t>
            </a:r>
            <a:endParaRPr lang="en-US" sz="2000" dirty="0"/>
          </a:p>
        </p:txBody>
      </p:sp>
      <p:sp>
        <p:nvSpPr>
          <p:cNvPr id="4" name="Title 3">
            <a:extLst>
              <a:ext uri="{FF2B5EF4-FFF2-40B4-BE49-F238E27FC236}">
                <a16:creationId xmlns:a16="http://schemas.microsoft.com/office/drawing/2014/main" id="{24A3D30B-E15F-4916-A7FB-EC7D1E004E1C}"/>
              </a:ext>
            </a:extLst>
          </p:cNvPr>
          <p:cNvSpPr>
            <a:spLocks noGrp="1"/>
          </p:cNvSpPr>
          <p:nvPr>
            <p:ph type="title"/>
          </p:nvPr>
        </p:nvSpPr>
        <p:spPr/>
        <p:txBody>
          <a:bodyPr/>
          <a:lstStyle/>
          <a:p>
            <a:r>
              <a:rPr lang="en-CA" dirty="0"/>
              <a:t>Radeon GPU profiler</a:t>
            </a:r>
            <a:endParaRPr lang="en-US" dirty="0"/>
          </a:p>
        </p:txBody>
      </p:sp>
      <p:pic>
        <p:nvPicPr>
          <p:cNvPr id="6" name="Picture 5">
            <a:extLst>
              <a:ext uri="{FF2B5EF4-FFF2-40B4-BE49-F238E27FC236}">
                <a16:creationId xmlns:a16="http://schemas.microsoft.com/office/drawing/2014/main" id="{2572D80F-A3E1-49B7-99D0-56CA80E1741D}"/>
              </a:ext>
            </a:extLst>
          </p:cNvPr>
          <p:cNvPicPr>
            <a:picLocks noChangeAspect="1"/>
          </p:cNvPicPr>
          <p:nvPr/>
        </p:nvPicPr>
        <p:blipFill>
          <a:blip r:embed="rId3"/>
          <a:stretch>
            <a:fillRect/>
          </a:stretch>
        </p:blipFill>
        <p:spPr>
          <a:xfrm>
            <a:off x="6568013" y="1695268"/>
            <a:ext cx="4458356" cy="25078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descr="A screenshot of a cell phone&#10;&#10;Description automatically generated">
            <a:extLst>
              <a:ext uri="{FF2B5EF4-FFF2-40B4-BE49-F238E27FC236}">
                <a16:creationId xmlns:a16="http://schemas.microsoft.com/office/drawing/2014/main" id="{D1192560-FC5F-4850-8A4E-39C9CC43C9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7043" y="3429000"/>
            <a:ext cx="4441939" cy="22647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0041826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A5DE90D-00DB-4380-9B42-5A794490E12D}"/>
              </a:ext>
            </a:extLst>
          </p:cNvPr>
          <p:cNvSpPr>
            <a:spLocks noGrp="1"/>
          </p:cNvSpPr>
          <p:nvPr>
            <p:ph type="body" sz="quarter" idx="10"/>
          </p:nvPr>
        </p:nvSpPr>
        <p:spPr>
          <a:xfrm>
            <a:off x="391237" y="1695268"/>
            <a:ext cx="11409528" cy="4062802"/>
          </a:xfrm>
        </p:spPr>
        <p:txBody>
          <a:bodyPr>
            <a:normAutofit/>
          </a:bodyPr>
          <a:lstStyle/>
          <a:p>
            <a:r>
              <a:rPr lang="en-CA" sz="2000" dirty="0"/>
              <a:t>RGP 1.7</a:t>
            </a:r>
          </a:p>
          <a:p>
            <a:pPr lvl="1"/>
            <a:r>
              <a:rPr lang="en-CA" sz="1800" dirty="0"/>
              <a:t>Support for Radeon RX 5500 and Radeon RX 5300</a:t>
            </a:r>
          </a:p>
          <a:p>
            <a:pPr lvl="1"/>
            <a:r>
              <a:rPr lang="en-CA" sz="1800" dirty="0"/>
              <a:t>New pipelines overview pane</a:t>
            </a:r>
          </a:p>
          <a:p>
            <a:pPr lvl="1"/>
            <a:r>
              <a:rPr lang="en-CA" sz="1800" dirty="0"/>
              <a:t>New flag to show wave32 vs wave64 on RDNA hardware</a:t>
            </a:r>
          </a:p>
          <a:p>
            <a:pPr lvl="1"/>
            <a:r>
              <a:rPr lang="en-CA" sz="1800" dirty="0"/>
              <a:t>New overlays:</a:t>
            </a:r>
          </a:p>
          <a:p>
            <a:pPr lvl="2"/>
            <a:r>
              <a:rPr lang="en-CA" sz="1600" dirty="0"/>
              <a:t>User events</a:t>
            </a:r>
          </a:p>
          <a:p>
            <a:pPr lvl="2"/>
            <a:r>
              <a:rPr lang="en-CA" sz="1600" dirty="0"/>
              <a:t>Hardware contexts</a:t>
            </a:r>
          </a:p>
          <a:p>
            <a:pPr lvl="2"/>
            <a:r>
              <a:rPr lang="en-CA" sz="1600" dirty="0"/>
              <a:t>Command buffers</a:t>
            </a:r>
          </a:p>
          <a:p>
            <a:pPr lvl="2"/>
            <a:r>
              <a:rPr lang="en-CA" sz="1600" dirty="0"/>
              <a:t>Render targets</a:t>
            </a:r>
          </a:p>
          <a:p>
            <a:endParaRPr lang="en-CA" dirty="0"/>
          </a:p>
          <a:p>
            <a:endParaRPr lang="en-US" dirty="0">
              <a:hlinkClick r:id="rId3"/>
            </a:endParaRPr>
          </a:p>
          <a:p>
            <a:pPr marL="0" indent="0">
              <a:buNone/>
            </a:pPr>
            <a:r>
              <a:rPr lang="en-US" sz="2000" dirty="0">
                <a:hlinkClick r:id="rId3"/>
              </a:rPr>
              <a:t>https://gpuopen.com/gaming-product/radeon-gpu-profiler-rgp/</a:t>
            </a:r>
            <a:endParaRPr lang="en-US" sz="2000" dirty="0"/>
          </a:p>
          <a:p>
            <a:endParaRPr lang="en-CA" dirty="0"/>
          </a:p>
        </p:txBody>
      </p:sp>
      <p:sp>
        <p:nvSpPr>
          <p:cNvPr id="3" name="Title 2">
            <a:extLst>
              <a:ext uri="{FF2B5EF4-FFF2-40B4-BE49-F238E27FC236}">
                <a16:creationId xmlns:a16="http://schemas.microsoft.com/office/drawing/2014/main" id="{FB961747-699F-4934-91F7-4E0267BC924E}"/>
              </a:ext>
            </a:extLst>
          </p:cNvPr>
          <p:cNvSpPr>
            <a:spLocks noGrp="1"/>
          </p:cNvSpPr>
          <p:nvPr>
            <p:ph type="title"/>
          </p:nvPr>
        </p:nvSpPr>
        <p:spPr/>
        <p:txBody>
          <a:bodyPr/>
          <a:lstStyle/>
          <a:p>
            <a:r>
              <a:rPr lang="en-CA" dirty="0"/>
              <a:t>Radeon </a:t>
            </a:r>
            <a:r>
              <a:rPr lang="en-CA" dirty="0" err="1"/>
              <a:t>gpu</a:t>
            </a:r>
            <a:r>
              <a:rPr lang="en-CA" dirty="0"/>
              <a:t> profiler</a:t>
            </a:r>
            <a:endParaRPr lang="en-US" dirty="0"/>
          </a:p>
        </p:txBody>
      </p:sp>
      <p:pic>
        <p:nvPicPr>
          <p:cNvPr id="4" name="Picture 3" descr="A screenshot of a cell phone&#10;&#10;Description automatically generated">
            <a:extLst>
              <a:ext uri="{FF2B5EF4-FFF2-40B4-BE49-F238E27FC236}">
                <a16:creationId xmlns:a16="http://schemas.microsoft.com/office/drawing/2014/main" id="{4BE95744-F6E3-4BA7-9CC5-8FA222C562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7456" y="3180144"/>
            <a:ext cx="7793307" cy="17577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0953820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42C537-6509-4A8D-B18F-9DDDC4478455}"/>
              </a:ext>
            </a:extLst>
          </p:cNvPr>
          <p:cNvSpPr>
            <a:spLocks noGrp="1"/>
          </p:cNvSpPr>
          <p:nvPr>
            <p:ph type="body" sz="quarter" idx="10"/>
          </p:nvPr>
        </p:nvSpPr>
        <p:spPr/>
        <p:txBody>
          <a:bodyPr/>
          <a:lstStyle/>
          <a:p>
            <a:r>
              <a:rPr lang="en-CA" sz="2000" dirty="0"/>
              <a:t>Offline compilation of shaders to AMD GCN ISA / RDNA ISA</a:t>
            </a:r>
          </a:p>
          <a:p>
            <a:r>
              <a:rPr lang="en-CA" sz="2000" dirty="0"/>
              <a:t>Shader register liveness analysis</a:t>
            </a:r>
          </a:p>
          <a:p>
            <a:r>
              <a:rPr lang="en-CA" sz="2000" dirty="0"/>
              <a:t>Support for DX11, OpenCL &amp; Vulkan (SPIR-V)</a:t>
            </a:r>
          </a:p>
          <a:p>
            <a:r>
              <a:rPr lang="en-CA" sz="2000" dirty="0"/>
              <a:t>Full support for D3D12 Pipeline Compilation as of v2.3</a:t>
            </a:r>
            <a:endParaRPr lang="en-US" dirty="0"/>
          </a:p>
        </p:txBody>
      </p:sp>
      <p:sp>
        <p:nvSpPr>
          <p:cNvPr id="3" name="Title 2">
            <a:extLst>
              <a:ext uri="{FF2B5EF4-FFF2-40B4-BE49-F238E27FC236}">
                <a16:creationId xmlns:a16="http://schemas.microsoft.com/office/drawing/2014/main" id="{382DA656-A7A6-4819-8B97-AFDA2B79476D}"/>
              </a:ext>
            </a:extLst>
          </p:cNvPr>
          <p:cNvSpPr>
            <a:spLocks noGrp="1"/>
          </p:cNvSpPr>
          <p:nvPr>
            <p:ph type="title"/>
          </p:nvPr>
        </p:nvSpPr>
        <p:spPr/>
        <p:txBody>
          <a:bodyPr/>
          <a:lstStyle/>
          <a:p>
            <a:r>
              <a:rPr lang="en-CA" dirty="0"/>
              <a:t>Radeon </a:t>
            </a:r>
            <a:r>
              <a:rPr lang="en-CA" dirty="0" err="1"/>
              <a:t>gpu</a:t>
            </a:r>
            <a:r>
              <a:rPr lang="en-CA" dirty="0"/>
              <a:t> analyzer</a:t>
            </a:r>
            <a:endParaRPr lang="en-US" dirty="0"/>
          </a:p>
        </p:txBody>
      </p:sp>
      <p:pic>
        <p:nvPicPr>
          <p:cNvPr id="4" name="Picture 3" descr="A screenshot of a social media post&#10;&#10;Description automatically generated">
            <a:extLst>
              <a:ext uri="{FF2B5EF4-FFF2-40B4-BE49-F238E27FC236}">
                <a16:creationId xmlns:a16="http://schemas.microsoft.com/office/drawing/2014/main" id="{74D966B8-24DC-445D-9640-21DC9EAE9B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7125" y="3232422"/>
            <a:ext cx="4857750" cy="27324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1247184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5B08DA-1E2C-40B4-898F-5E6BD0286BDD}"/>
              </a:ext>
            </a:extLst>
          </p:cNvPr>
          <p:cNvSpPr>
            <a:spLocks noGrp="1"/>
          </p:cNvSpPr>
          <p:nvPr>
            <p:ph type="body" sz="quarter" idx="10"/>
          </p:nvPr>
        </p:nvSpPr>
        <p:spPr/>
        <p:txBody>
          <a:bodyPr/>
          <a:lstStyle/>
          <a:p>
            <a:r>
              <a:rPr lang="en-CA" sz="2000" dirty="0"/>
              <a:t>Create deep-dive snapshots at any point in time (even after the fact)</a:t>
            </a:r>
          </a:p>
          <a:p>
            <a:r>
              <a:rPr lang="en-CA" sz="2000" dirty="0"/>
              <a:t>Track memory-related events over time</a:t>
            </a:r>
          </a:p>
          <a:p>
            <a:pPr lvl="1"/>
            <a:r>
              <a:rPr lang="en-CA" sz="1800" dirty="0"/>
              <a:t>Resource creation (render target, buffer, etc.)</a:t>
            </a:r>
          </a:p>
          <a:p>
            <a:pPr lvl="1"/>
            <a:r>
              <a:rPr lang="en-CA" sz="1800" dirty="0"/>
              <a:t>Full virtual &amp; physical memory map</a:t>
            </a:r>
          </a:p>
          <a:p>
            <a:pPr lvl="1"/>
            <a:r>
              <a:rPr lang="en-CA" sz="1800" dirty="0"/>
              <a:t>Memory paging</a:t>
            </a:r>
          </a:p>
          <a:p>
            <a:pPr lvl="1"/>
            <a:r>
              <a:rPr lang="en-CA" sz="1800" dirty="0"/>
              <a:t>Generate full history of any resource</a:t>
            </a:r>
          </a:p>
          <a:p>
            <a:pPr lvl="1"/>
            <a:r>
              <a:rPr lang="en-CA" sz="1800" dirty="0"/>
              <a:t>Understand when resources were last accessed</a:t>
            </a:r>
          </a:p>
          <a:p>
            <a:r>
              <a:rPr lang="en-CA" sz="2000" dirty="0"/>
              <a:t>Snapshot comparisons</a:t>
            </a:r>
          </a:p>
          <a:p>
            <a:pPr lvl="1"/>
            <a:r>
              <a:rPr lang="en-CA" sz="1800" dirty="0"/>
              <a:t>Detect memory leaks</a:t>
            </a:r>
          </a:p>
        </p:txBody>
      </p:sp>
      <p:sp>
        <p:nvSpPr>
          <p:cNvPr id="3" name="Title 2">
            <a:extLst>
              <a:ext uri="{FF2B5EF4-FFF2-40B4-BE49-F238E27FC236}">
                <a16:creationId xmlns:a16="http://schemas.microsoft.com/office/drawing/2014/main" id="{6A4A8022-F1B3-4CB4-AC15-124DE7B45E6A}"/>
              </a:ext>
            </a:extLst>
          </p:cNvPr>
          <p:cNvSpPr>
            <a:spLocks noGrp="1"/>
          </p:cNvSpPr>
          <p:nvPr>
            <p:ph type="title"/>
          </p:nvPr>
        </p:nvSpPr>
        <p:spPr/>
        <p:txBody>
          <a:bodyPr/>
          <a:lstStyle/>
          <a:p>
            <a:r>
              <a:rPr lang="en-CA" dirty="0"/>
              <a:t>Radeon memory viewer</a:t>
            </a:r>
            <a:endParaRPr lang="en-US" dirty="0"/>
          </a:p>
        </p:txBody>
      </p:sp>
      <p:pic>
        <p:nvPicPr>
          <p:cNvPr id="4" name="Picture 3">
            <a:extLst>
              <a:ext uri="{FF2B5EF4-FFF2-40B4-BE49-F238E27FC236}">
                <a16:creationId xmlns:a16="http://schemas.microsoft.com/office/drawing/2014/main" id="{D8B390E9-3C84-443B-8960-1C62EFB28313}"/>
              </a:ext>
            </a:extLst>
          </p:cNvPr>
          <p:cNvPicPr>
            <a:picLocks noChangeAspect="1"/>
          </p:cNvPicPr>
          <p:nvPr/>
        </p:nvPicPr>
        <p:blipFill>
          <a:blip r:embed="rId3"/>
          <a:stretch>
            <a:fillRect/>
          </a:stretch>
        </p:blipFill>
        <p:spPr>
          <a:xfrm>
            <a:off x="7326904" y="2273350"/>
            <a:ext cx="3731742" cy="20801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a:extLst>
              <a:ext uri="{FF2B5EF4-FFF2-40B4-BE49-F238E27FC236}">
                <a16:creationId xmlns:a16="http://schemas.microsoft.com/office/drawing/2014/main" id="{B2A6299B-7FDF-44A7-97C6-804CDB466670}"/>
              </a:ext>
            </a:extLst>
          </p:cNvPr>
          <p:cNvPicPr>
            <a:picLocks noChangeAspect="1"/>
          </p:cNvPicPr>
          <p:nvPr/>
        </p:nvPicPr>
        <p:blipFill>
          <a:blip r:embed="rId4"/>
          <a:stretch>
            <a:fillRect/>
          </a:stretch>
        </p:blipFill>
        <p:spPr>
          <a:xfrm>
            <a:off x="7724896" y="3082608"/>
            <a:ext cx="3731741" cy="20801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5120830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FE325F0-4880-456F-998F-C026A9C20889}"/>
              </a:ext>
            </a:extLst>
          </p:cNvPr>
          <p:cNvSpPr>
            <a:spLocks noGrp="1"/>
          </p:cNvSpPr>
          <p:nvPr>
            <p:ph type="body" sz="quarter" idx="10"/>
          </p:nvPr>
        </p:nvSpPr>
        <p:spPr>
          <a:xfrm>
            <a:off x="391237" y="788020"/>
            <a:ext cx="11409528" cy="4970050"/>
          </a:xfrm>
        </p:spPr>
        <p:txBody>
          <a:bodyPr>
            <a:normAutofit fontScale="77500" lnSpcReduction="20000"/>
          </a:bodyPr>
          <a:lstStyle/>
          <a:p>
            <a:pPr marL="0" indent="0">
              <a:buNone/>
            </a:pPr>
            <a:r>
              <a:rPr lang="en-US" b="1" dirty="0"/>
              <a:t>Disclaimer:</a:t>
            </a:r>
            <a:endParaRPr lang="en-US" dirty="0"/>
          </a:p>
          <a:p>
            <a:pPr marL="0" indent="0">
              <a:buNone/>
            </a:pPr>
            <a:r>
              <a:rPr lang="en-US" dirty="0"/>
              <a:t>The information presented in this document is for informational purposes only and may contain technical inaccuracies, omissions, and typographical errors. The information contained herein is subject to change and may be rendered inaccurate for many reasons, including but not limited to product and roadmap changes, component and motherboard version changes, new model and/or product releases, product differences between differing manufacturers, software changes, BIOS flashes, firmware upgrades, or the like. Any computer system has risks of security vulnerabilities that cannot be completely prevented or mitigated.  AMD assumes no obligation to update or otherwise correct or revise this information. However, AMD reserves the right to revise this information and to make changes from time to time to the content hereof without obligation of AMD to notify any person of such revisions or changes.</a:t>
            </a:r>
          </a:p>
          <a:p>
            <a:pPr marL="0" indent="0">
              <a:buNone/>
            </a:pPr>
            <a:r>
              <a:rPr lang="en-US" dirty="0"/>
              <a:t> </a:t>
            </a:r>
          </a:p>
          <a:p>
            <a:pPr marL="0" indent="0">
              <a:buNone/>
            </a:pPr>
            <a:r>
              <a:rPr lang="en-US" dirty="0"/>
              <a:t>THIS INFORMATION IS PROVIDED ‘AS IS.” AMD MAKES NO REPRESENTATIONS OR WARRANTIES WITH RESPECT TO THE CONTENTS HEREOF AND ASSUMES NO RESPONSIBILITY FOR ANY INACCURACIES, ERRORS, OR OMISSIONS THAT MAY APPEAR IN THIS INFORMATION. AMD SPECIFICALLY DISCLAIMS ANY IMPLIED WARRANTIES OF NON-INFRINGEMENT, MERCHANTABILITY, OR FITNESS FOR ANY PARTICULAR PURPOSE. IN NO EVENT WILL AMD BE LIABLE TO ANY PERSON FOR ANY RELIANCE, DIRECT, INDIRECT, SPECIAL, OR OTHER CONSEQUENTIAL DAMAGES ARISING FROM THE USE OF ANY INFORMATION CONTAINED HEREIN, EVEN IF AMD IS EXPRESSLY ADVISED OF THE POSSIBILITY OF SUCH DAMAGES.</a:t>
            </a:r>
          </a:p>
          <a:p>
            <a:pPr marL="0" indent="0">
              <a:buNone/>
            </a:pPr>
            <a:endParaRPr lang="en-US" dirty="0"/>
          </a:p>
          <a:p>
            <a:pPr marL="0" indent="0">
              <a:buNone/>
            </a:pPr>
            <a:r>
              <a:rPr lang="en-US" dirty="0"/>
              <a:t>Use of third-party marks / products is for informational purposes only and no endorsement of or by AMD is intended or implied. GD-83</a:t>
            </a:r>
          </a:p>
          <a:p>
            <a:pPr marL="0" indent="0">
              <a:buNone/>
            </a:pPr>
            <a:endParaRPr lang="en-US" dirty="0"/>
          </a:p>
          <a:p>
            <a:pPr marL="0" indent="0">
              <a:buNone/>
            </a:pPr>
            <a:r>
              <a:rPr lang="en-US" dirty="0"/>
              <a:t>© 2020 Advanced Micro Devices, Inc. All rights reserved. AMD, the AMD Arrow logo, Radeon and combinations thereof are trademarks of Advanced Micro Devices, Inc. in the United States and/or other jurisdictions. Windows and DirectX are registered trademarks of Microsoft Corporation in the US and other jurisdictions. Vulkan and the Vulkan logo are trademarks of </a:t>
            </a:r>
            <a:r>
              <a:rPr lang="en-US" dirty="0" err="1"/>
              <a:t>Khronos</a:t>
            </a:r>
            <a:r>
              <a:rPr lang="en-US" dirty="0"/>
              <a:t> Group Inc. Unreal and its logo are registered trademarks of Epic Games in the US and elsewhere. Autodesk, the Autodesk logo, and Maya are registered trademarks of Autodesk, Inc., and/or its subsidiaries and/or affiliates in the USA and/or other countries. Houdini is a registered trademark of </a:t>
            </a:r>
            <a:r>
              <a:rPr lang="en-US" dirty="0" err="1"/>
              <a:t>SideFX</a:t>
            </a:r>
            <a:r>
              <a:rPr lang="en-US" dirty="0"/>
              <a:t> in the US and elsewhere. Twitter Logo is a registered trademark of Twitter in the US and elsewhere. MacOS is a trademark of Apple Inc. in the US and elsewhere. Other names are for informational purposes only and may be trademarks of their respective owners.</a:t>
            </a:r>
          </a:p>
          <a:p>
            <a:pPr marL="0" indent="0">
              <a:buNone/>
            </a:pPr>
            <a:endParaRPr lang="en-US" b="1" i="1" dirty="0"/>
          </a:p>
        </p:txBody>
      </p:sp>
    </p:spTree>
    <p:extLst>
      <p:ext uri="{BB962C8B-B14F-4D97-AF65-F5344CB8AC3E}">
        <p14:creationId xmlns:p14="http://schemas.microsoft.com/office/powerpoint/2010/main" val="1746054495"/>
      </p:ext>
    </p:extLst>
  </p:cSld>
  <p:clrMapOvr>
    <a:masterClrMapping/>
  </p:clrMapOvr>
</p:sld>
</file>

<file path=ppt/theme/theme1.xml><?xml version="1.0" encoding="utf-8"?>
<a:theme xmlns:a="http://schemas.openxmlformats.org/drawingml/2006/main" name="1_GPUOPEN">
  <a:themeElements>
    <a:clrScheme name="AMD 2018 Colors">
      <a:dk1>
        <a:srgbClr val="231E1F"/>
      </a:dk1>
      <a:lt1>
        <a:srgbClr val="FFFFFF"/>
      </a:lt1>
      <a:dk2>
        <a:srgbClr val="626366"/>
      </a:dk2>
      <a:lt2>
        <a:srgbClr val="E7E6E6"/>
      </a:lt2>
      <a:accent1>
        <a:srgbClr val="007B96"/>
      </a:accent1>
      <a:accent2>
        <a:srgbClr val="F16521"/>
      </a:accent2>
      <a:accent3>
        <a:srgbClr val="ED1C24"/>
      </a:accent3>
      <a:accent4>
        <a:srgbClr val="9C9EA2"/>
      </a:accent4>
      <a:accent5>
        <a:srgbClr val="626366"/>
      </a:accent5>
      <a:accent6>
        <a:srgbClr val="26272B"/>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PUOpen_Template_white.potx" id="{177D6CFA-2285-4156-8C03-8290C8855CB9}" vid="{72D0C46F-3276-4F97-BC60-9E8E453DFE78}"/>
    </a:ext>
  </a:extLst>
</a:theme>
</file>

<file path=ppt/theme/theme2.xml><?xml version="1.0" encoding="utf-8"?>
<a:theme xmlns:a="http://schemas.openxmlformats.org/drawingml/2006/main" name="GPUOPEN">
  <a:themeElements>
    <a:clrScheme name="AMD 2018 Colors">
      <a:dk1>
        <a:srgbClr val="231E1F"/>
      </a:dk1>
      <a:lt1>
        <a:srgbClr val="FFFFFF"/>
      </a:lt1>
      <a:dk2>
        <a:srgbClr val="626366"/>
      </a:dk2>
      <a:lt2>
        <a:srgbClr val="E7E6E6"/>
      </a:lt2>
      <a:accent1>
        <a:srgbClr val="007B96"/>
      </a:accent1>
      <a:accent2>
        <a:srgbClr val="F16521"/>
      </a:accent2>
      <a:accent3>
        <a:srgbClr val="ED1C24"/>
      </a:accent3>
      <a:accent4>
        <a:srgbClr val="9C9EA2"/>
      </a:accent4>
      <a:accent5>
        <a:srgbClr val="626366"/>
      </a:accent5>
      <a:accent6>
        <a:srgbClr val="26272B"/>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PUOpen_Template_white.potx" id="{177D6CFA-2285-4156-8C03-8290C8855CB9}" vid="{72D0C46F-3276-4F97-BC60-9E8E453DFE7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1812</Words>
  <Application>Microsoft Office PowerPoint</Application>
  <PresentationFormat>Widescreen</PresentationFormat>
  <Paragraphs>400</Paragraphs>
  <Slides>42</Slides>
  <Notes>41</Notes>
  <HiddenSlides>0</HiddenSlides>
  <MMClips>2</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42</vt:i4>
      </vt:variant>
    </vt:vector>
  </HeadingPairs>
  <TitlesOfParts>
    <vt:vector size="47" baseType="lpstr">
      <vt:lpstr>Klavika Light</vt:lpstr>
      <vt:lpstr>Arial</vt:lpstr>
      <vt:lpstr>Calibri</vt:lpstr>
      <vt:lpstr>1_GPUOPEN</vt:lpstr>
      <vt:lpstr>GPUOPEN</vt:lpstr>
      <vt:lpstr>A Review of GPUOpen Effects</vt:lpstr>
      <vt:lpstr>PowerPoint Presentation</vt:lpstr>
      <vt:lpstr>Let’s build a new gpuopen…</vt:lpstr>
      <vt:lpstr>effects</vt:lpstr>
      <vt:lpstr>Tressfx 4.1</vt:lpstr>
      <vt:lpstr>Tressfx 4.1 – ue4 ®</vt:lpstr>
      <vt:lpstr>Demo</vt:lpstr>
      <vt:lpstr>Fidelityfx – SSSR</vt:lpstr>
      <vt:lpstr>Fidelityfx – SSSR</vt:lpstr>
      <vt:lpstr>Fidelityfx – SSSR</vt:lpstr>
      <vt:lpstr>Fidelityfx – SSSR</vt:lpstr>
      <vt:lpstr>Demo</vt:lpstr>
      <vt:lpstr>FidelityFX – CACAO</vt:lpstr>
      <vt:lpstr>Demo</vt:lpstr>
      <vt:lpstr>FidelityFX – LPM</vt:lpstr>
      <vt:lpstr>Demo</vt:lpstr>
      <vt:lpstr>FidelityFX – CAS</vt:lpstr>
      <vt:lpstr>FidelityFX – CAS</vt:lpstr>
      <vt:lpstr>Fidelityfx – SPD</vt:lpstr>
      <vt:lpstr>Fidelityfx – SPD</vt:lpstr>
      <vt:lpstr>FEMFX</vt:lpstr>
      <vt:lpstr>FEM Fundamentals</vt:lpstr>
      <vt:lpstr>Benefits</vt:lpstr>
      <vt:lpstr>Demo</vt:lpstr>
      <vt:lpstr>FEMFX Library</vt:lpstr>
      <vt:lpstr>Implementation Highlights</vt:lpstr>
      <vt:lpstr>Threading Approach</vt:lpstr>
      <vt:lpstr>Rendering</vt:lpstr>
      <vt:lpstr>Radeon™ ProRender</vt:lpstr>
      <vt:lpstr>Radeon™ ProRender</vt:lpstr>
      <vt:lpstr>Radeon™ ProRender</vt:lpstr>
      <vt:lpstr>Radeon™ ProRender Full Spectrum Rendering</vt:lpstr>
      <vt:lpstr>Radeon Rays</vt:lpstr>
      <vt:lpstr>Radeon Rays 4.0</vt:lpstr>
      <vt:lpstr>Radeon Rays 4.0</vt:lpstr>
      <vt:lpstr>Radeon™ Image Filter Library</vt:lpstr>
      <vt:lpstr>Tools</vt:lpstr>
      <vt:lpstr>Radeon GPU profiler</vt:lpstr>
      <vt:lpstr>Radeon gpu profiler</vt:lpstr>
      <vt:lpstr>Radeon gpu analyzer</vt:lpstr>
      <vt:lpstr>Radeon memory viewer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2020-05-21T00:07:08Z</dcterms:created>
  <dcterms:modified xsi:type="dcterms:W3CDTF">2020-05-21T00:15:30Z</dcterms:modified>
</cp:coreProperties>
</file>