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40"/>
  </p:notesMasterIdLst>
  <p:handoutMasterIdLst>
    <p:handoutMasterId r:id="rId41"/>
  </p:handoutMasterIdLst>
  <p:sldIdLst>
    <p:sldId id="2076138141" r:id="rId2"/>
    <p:sldId id="2076138062" r:id="rId3"/>
    <p:sldId id="2076138063" r:id="rId4"/>
    <p:sldId id="2076138067" r:id="rId5"/>
    <p:sldId id="2076138095" r:id="rId6"/>
    <p:sldId id="2076138092" r:id="rId7"/>
    <p:sldId id="2076138132" r:id="rId8"/>
    <p:sldId id="2076138072" r:id="rId9"/>
    <p:sldId id="2076138091" r:id="rId10"/>
    <p:sldId id="2076138086" r:id="rId11"/>
    <p:sldId id="2076138087" r:id="rId12"/>
    <p:sldId id="2076138097" r:id="rId13"/>
    <p:sldId id="2076138098" r:id="rId14"/>
    <p:sldId id="2076138099" r:id="rId15"/>
    <p:sldId id="2076138100" r:id="rId16"/>
    <p:sldId id="2076138089" r:id="rId17"/>
    <p:sldId id="2076138101" r:id="rId18"/>
    <p:sldId id="2076138102" r:id="rId19"/>
    <p:sldId id="2076138066" r:id="rId20"/>
    <p:sldId id="2076138104" r:id="rId21"/>
    <p:sldId id="2076138134" r:id="rId22"/>
    <p:sldId id="2076138137" r:id="rId23"/>
    <p:sldId id="2076138138" r:id="rId24"/>
    <p:sldId id="2076138135" r:id="rId25"/>
    <p:sldId id="2076138139" r:id="rId26"/>
    <p:sldId id="2076138136" r:id="rId27"/>
    <p:sldId id="2076138130" r:id="rId28"/>
    <p:sldId id="2160" r:id="rId29"/>
    <p:sldId id="2076138082" r:id="rId30"/>
    <p:sldId id="2076138125" r:id="rId31"/>
    <p:sldId id="2076138126" r:id="rId32"/>
    <p:sldId id="2076138131" r:id="rId33"/>
    <p:sldId id="2076138133" r:id="rId34"/>
    <p:sldId id="2076138084" r:id="rId35"/>
    <p:sldId id="2076138123" r:id="rId36"/>
    <p:sldId id="2076138085" r:id="rId37"/>
    <p:sldId id="2076138119" r:id="rId38"/>
    <p:sldId id="2076138140" r:id="rId3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modifyVerifier cryptProviderType="rsaAES" cryptAlgorithmClass="hash" cryptAlgorithmType="typeAny" cryptAlgorithmSid="14" spinCount="100000" saltData="ymTL2q28GZtKdyx3GSpWvw==" hashData="xRGPGdJFbbJZnkbTLD3SxuWAnF5VjrFix+tSr9nsmMVoIS/AsbXB22Mv4NySVY45pCpwEczSlLPcYFWsGh3ClA=="/>
  <p:extLst>
    <p:ext uri="{521415D9-36F7-43E2-AB2F-B90AF26B5E84}">
      <p14:sectionLst xmlns:p14="http://schemas.microsoft.com/office/powerpoint/2010/main">
        <p14:section name="Microsoft 2020 Game Stack Live Template" id="{38B656EC-D568-4EF7-8842-9FA1AE1192C9}">
          <p14:sldIdLst>
            <p14:sldId id="2076138141"/>
            <p14:sldId id="2076138062"/>
            <p14:sldId id="2076138063"/>
            <p14:sldId id="2076138067"/>
            <p14:sldId id="2076138095"/>
            <p14:sldId id="2076138092"/>
            <p14:sldId id="2076138132"/>
            <p14:sldId id="2076138072"/>
            <p14:sldId id="2076138091"/>
            <p14:sldId id="2076138086"/>
            <p14:sldId id="2076138087"/>
            <p14:sldId id="2076138097"/>
            <p14:sldId id="2076138098"/>
            <p14:sldId id="2076138099"/>
            <p14:sldId id="2076138100"/>
            <p14:sldId id="2076138089"/>
            <p14:sldId id="2076138101"/>
            <p14:sldId id="2076138102"/>
            <p14:sldId id="2076138066"/>
          </p14:sldIdLst>
        </p14:section>
        <p14:section name="Untitled Section" id="{BB9CC844-F5A6-4BE6-8F76-686B967680E6}">
          <p14:sldIdLst>
            <p14:sldId id="2076138104"/>
            <p14:sldId id="2076138134"/>
            <p14:sldId id="2076138137"/>
            <p14:sldId id="2076138138"/>
            <p14:sldId id="2076138135"/>
            <p14:sldId id="2076138139"/>
            <p14:sldId id="2076138136"/>
            <p14:sldId id="2076138130"/>
            <p14:sldId id="2160"/>
            <p14:sldId id="2076138082"/>
            <p14:sldId id="2076138125"/>
            <p14:sldId id="2076138126"/>
            <p14:sldId id="2076138131"/>
            <p14:sldId id="2076138133"/>
            <p14:sldId id="2076138084"/>
            <p14:sldId id="2076138123"/>
            <p14:sldId id="2076138085"/>
            <p14:sldId id="2076138119"/>
            <p14:sldId id="207613814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33CC33"/>
    <a:srgbClr val="008575"/>
    <a:srgbClr val="D83B01"/>
    <a:srgbClr val="274B47"/>
    <a:srgbClr val="30E5D0"/>
    <a:srgbClr val="1E1E1E"/>
    <a:srgbClr val="FF934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F376B-59F9-4CAA-B69F-BCDD28D85153}" v="1" dt="2021-03-05T21:44:33.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164" autoAdjust="0"/>
  </p:normalViewPr>
  <p:slideViewPr>
    <p:cSldViewPr snapToGrid="0">
      <p:cViewPr varScale="1">
        <p:scale>
          <a:sx n="72" d="100"/>
          <a:sy n="72" d="100"/>
        </p:scale>
        <p:origin x="54" y="2022"/>
      </p:cViewPr>
      <p:guideLst/>
    </p:cSldViewPr>
  </p:slideViewPr>
  <p:notesTextViewPr>
    <p:cViewPr>
      <p:scale>
        <a:sx n="1" d="1"/>
        <a:sy n="1" d="1"/>
      </p:scale>
      <p:origin x="0" y="0"/>
    </p:cViewPr>
  </p:notesTextViewPr>
  <p:sorterViewPr>
    <p:cViewPr>
      <p:scale>
        <a:sx n="100" d="100"/>
        <a:sy n="100" d="100"/>
      </p:scale>
      <p:origin x="0" y="-14151"/>
    </p:cViewPr>
  </p:sorterViewPr>
  <p:notesViewPr>
    <p:cSldViewPr snapToGrid="0">
      <p:cViewPr>
        <p:scale>
          <a:sx n="1" d="2"/>
          <a:sy n="1" d="2"/>
        </p:scale>
        <p:origin x="4632" y="11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4/12/2021 12:44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4/12/2021 12:44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268505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45284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55683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24827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46103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12:44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80610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64155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898745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79080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83808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38260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12:44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1261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934861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476682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274652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854176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889284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597884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504408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12:44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422849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55037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90042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08012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22591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65480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404195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4/12/2021 12:44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42589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3" name="MS logo white - EMF" descr="Microsoft logo white text version">
            <a:extLst>
              <a:ext uri="{FF2B5EF4-FFF2-40B4-BE49-F238E27FC236}">
                <a16:creationId xmlns:a16="http://schemas.microsoft.com/office/drawing/2014/main" id="{D0E85094-ED0D-47F5-B87D-A26DF5C34A2F}"/>
              </a:ext>
            </a:extLst>
          </p:cNvPr>
          <p:cNvPicPr>
            <a:picLocks noChangeAspect="1"/>
          </p:cNvPicPr>
          <p:nvPr userDrawn="1"/>
        </p:nvPicPr>
        <p:blipFill>
          <a:blip r:embed="rId2"/>
          <a:stretch>
            <a:fillRect/>
          </a:stretch>
        </p:blipFill>
        <p:spPr bwMode="invGray">
          <a:xfrm>
            <a:off x="584200" y="585788"/>
            <a:ext cx="1366245" cy="292608"/>
          </a:xfrm>
          <a:prstGeom prst="rect">
            <a:avLst/>
          </a:prstGeom>
        </p:spPr>
      </p:pic>
      <p:pic>
        <p:nvPicPr>
          <p:cNvPr id="19" name="Picture 18">
            <a:extLst>
              <a:ext uri="{FF2B5EF4-FFF2-40B4-BE49-F238E27FC236}">
                <a16:creationId xmlns:a16="http://schemas.microsoft.com/office/drawing/2014/main" id="{B17A6CD3-6735-45D3-B217-35AF889054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extBox 1">
            <a:extLst>
              <a:ext uri="{FF2B5EF4-FFF2-40B4-BE49-F238E27FC236}">
                <a16:creationId xmlns:a16="http://schemas.microsoft.com/office/drawing/2014/main" id="{7B4D9ABE-D949-4E76-AC64-9DD910D534B4}"/>
              </a:ext>
            </a:extLst>
          </p:cNvPr>
          <p:cNvSpPr txBox="1"/>
          <p:nvPr userDrawn="1"/>
        </p:nvSpPr>
        <p:spPr>
          <a:xfrm>
            <a:off x="538480" y="3059668"/>
            <a:ext cx="9649460" cy="738664"/>
          </a:xfrm>
          <a:prstGeom prst="rect">
            <a:avLst/>
          </a:prstGeom>
          <a:noFill/>
        </p:spPr>
        <p:txBody>
          <a:bodyPr wrap="square" lIns="0" tIns="0" rIns="0" bIns="0" rtlCol="0">
            <a:spAutoFit/>
          </a:bodyPr>
          <a:lstStyle/>
          <a:p>
            <a:pPr algn="l"/>
            <a:r>
              <a:rPr lang="en-US" sz="4800">
                <a:solidFill>
                  <a:schemeClr val="tx1"/>
                </a:solidFill>
                <a:latin typeface="+mj-lt"/>
              </a:rPr>
              <a:t>Microsoft Game Stack Live</a:t>
            </a:r>
          </a:p>
        </p:txBody>
      </p:sp>
    </p:spTree>
    <p:extLst>
      <p:ext uri="{BB962C8B-B14F-4D97-AF65-F5344CB8AC3E}">
        <p14:creationId xmlns:p14="http://schemas.microsoft.com/office/powerpoint/2010/main" val="2924240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userDrawn="1">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userDrawn="1">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2314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494949"/>
      </p:ext>
    </p:extLst>
  </p:cSld>
  <p:clrMapOvr>
    <a:masterClrMapping/>
  </p:clrMapOvr>
  <p:transition>
    <p:fade/>
  </p:transition>
  <p:extLst>
    <p:ext uri="{DCECCB84-F9BA-43D5-87BE-67443E8EF086}">
      <p15:sldGuideLst xmlns:p15="http://schemas.microsoft.com/office/powerpoint/2012/main">
        <p15:guide id="3" orient="horz" pos="1506" userDrawn="1">
          <p15:clr>
            <a:srgbClr val="5ACBF0"/>
          </p15:clr>
        </p15:guide>
        <p15:guide id="4" orient="horz" pos="906" userDrawn="1">
          <p15:clr>
            <a:srgbClr val="5ACBF0"/>
          </p15:clr>
        </p15:guide>
        <p15:guide id="5" orient="horz" pos="288">
          <p15:clr>
            <a:srgbClr val="5ACBF0"/>
          </p15:clr>
        </p15:guide>
        <p15:guide id="6" pos="2430" userDrawn="1">
          <p15:clr>
            <a:srgbClr val="5ACBF0"/>
          </p15:clr>
        </p15:guide>
        <p15:guide id="7" pos="2811" userDrawn="1">
          <p15:clr>
            <a:srgbClr val="5ACBF0"/>
          </p15:clr>
        </p15:guide>
        <p15:guide id="8" pos="4871" userDrawn="1">
          <p15:clr>
            <a:srgbClr val="5ACBF0"/>
          </p15:clr>
        </p15:guide>
        <p15:guide id="9" pos="5251"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703242"/>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left side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767064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userDrawn="1">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userDrawn="1">
          <p15:clr>
            <a:srgbClr val="FBAE40"/>
          </p15:clr>
        </p15:guide>
        <p15:guide id="32" orient="horz" pos="2160" userDrawn="1">
          <p15:clr>
            <a:srgbClr val="5ACBF0"/>
          </p15:clr>
        </p15:guide>
        <p15:guide id="33" pos="2994"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rcRect/>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0" userDrawn="1">
          <p15:clr>
            <a:srgbClr val="C35EA4"/>
          </p15:clr>
        </p15:guide>
        <p15:guide id="11" pos="3000" userDrawn="1">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2" name="Picture 1">
            <a:extLst>
              <a:ext uri="{FF2B5EF4-FFF2-40B4-BE49-F238E27FC236}">
                <a16:creationId xmlns:a16="http://schemas.microsoft.com/office/drawing/2014/main" id="{54F58025-12B4-431B-9FA2-D5CDEAD303F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Tree>
    <p:extLst>
      <p:ext uri="{BB962C8B-B14F-4D97-AF65-F5344CB8AC3E}">
        <p14:creationId xmlns:p14="http://schemas.microsoft.com/office/powerpoint/2010/main" val="2200812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Pr>
        <a:solidFill>
          <a:schemeClr val="bg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Pr>
        <a:solidFill>
          <a:schemeClr val="bg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rcRect/>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screen">
              <a:extLst>
                <a:ext uri="{28A0092B-C50C-407E-A947-70E740481C1C}">
                  <a14:useLocalDpi xmlns:a14="http://schemas.microsoft.com/office/drawing/2010/main"/>
                </a:ext>
              </a:extLst>
            </a:blip>
            <a:srcRect/>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cstate="screen">
              <a:extLst>
                <a:ext uri="{28A0092B-C50C-407E-A947-70E740481C1C}">
                  <a14:useLocalDpi xmlns:a14="http://schemas.microsoft.com/office/drawing/2010/main"/>
                </a:ext>
              </a:extLst>
            </a:blip>
            <a:srcRect/>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600" userDrawn="1">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3011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FBCB3-4384-425C-AC95-610AC25269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accent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48479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784808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3353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257223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de 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382636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de Lef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 style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380792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30575-8B66-42C4-8601-DE50A074267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B49B1706-E595-478D-A80A-3A53C589367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D2BF99-0209-402C-8FF7-96EBFDAB9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3">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406B3B-B2C6-4590-B1EB-8952EC98D56B}"/>
              </a:ext>
            </a:extLst>
          </p:cNvPr>
          <p:cNvSpPr>
            <a:spLocks noGrp="1"/>
          </p:cNvSpPr>
          <p:nvPr>
            <p:ph type="pic" sz="quarter" idx="13" hasCustomPrompt="1"/>
          </p:nvPr>
        </p:nvSpPr>
        <p:spPr>
          <a:xfrm>
            <a:off x="5326063" y="0"/>
            <a:ext cx="6865937" cy="6858000"/>
          </a:xfrm>
          <a:blipFill>
            <a:blip r:embed="rId2"/>
            <a:srcRect/>
            <a:stretch>
              <a:fillRect/>
            </a:stretch>
          </a:blipFill>
        </p:spPr>
        <p:txBody>
          <a:bodyPr vert="horz" wrap="square" lIns="0" tIns="2103120" rIns="0" bIns="0" rtlCol="0" anchor="t" anchorCtr="0">
            <a:noAutofit/>
          </a:bodyPr>
          <a:lstStyle>
            <a:lvl1pPr marL="0" indent="0" algn="ctr">
              <a:buNone/>
              <a:defRPr lang="en-US" sz="14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4" name="Picture 3">
            <a:extLst>
              <a:ext uri="{FF2B5EF4-FFF2-40B4-BE49-F238E27FC236}">
                <a16:creationId xmlns:a16="http://schemas.microsoft.com/office/drawing/2014/main" id="{A37D6D2D-CF7F-4875-B2EE-F1DE97FBF1B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CDEC2BFD-2D63-423B-B40A-91848613CA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1414" y="0"/>
            <a:ext cx="1546860" cy="1333500"/>
          </a:xfrm>
          <a:prstGeom prst="rect">
            <a:avLst/>
          </a:prstGeom>
        </p:spPr>
      </p:pic>
    </p:spTree>
    <p:extLst>
      <p:ext uri="{BB962C8B-B14F-4D97-AF65-F5344CB8AC3E}">
        <p14:creationId xmlns:p14="http://schemas.microsoft.com/office/powerpoint/2010/main" val="2617364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lang="en-US" sz="2200" kern="1200" spc="0" baseline="0" dirty="0">
                <a:solidFill>
                  <a:schemeClr val="accent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7F90E8DE-1B86-4616-B411-25BDFCCB590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7978F96E-D2F3-4A06-97D2-9DB64F2797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4613" y="0"/>
            <a:ext cx="1546860" cy="1333500"/>
          </a:xfrm>
          <a:prstGeom prst="rect">
            <a:avLst/>
          </a:prstGeom>
        </p:spPr>
      </p:pic>
      <p:sp>
        <p:nvSpPr>
          <p:cNvPr id="10" name="Picture Placeholder 5">
            <a:extLst>
              <a:ext uri="{FF2B5EF4-FFF2-40B4-BE49-F238E27FC236}">
                <a16:creationId xmlns:a16="http://schemas.microsoft.com/office/drawing/2014/main" id="{7F38328A-6CF7-4379-8676-B7CFBFC3411E}"/>
              </a:ext>
            </a:extLst>
          </p:cNvPr>
          <p:cNvSpPr>
            <a:spLocks noGrp="1"/>
          </p:cNvSpPr>
          <p:nvPr>
            <p:ph type="pic" sz="quarter" idx="13" hasCustomPrompt="1"/>
          </p:nvPr>
        </p:nvSpPr>
        <p:spPr>
          <a:xfrm>
            <a:off x="5326063" y="0"/>
            <a:ext cx="6865937" cy="6858000"/>
          </a:xfrm>
          <a:blipFill>
            <a:blip r:embed="rId5"/>
            <a:srcRect/>
            <a:stretch>
              <a:fillRect/>
            </a:stretch>
          </a:blipFill>
        </p:spPr>
        <p:txBody>
          <a:bodyPr vert="horz" wrap="square" lIns="0" tIns="2103120" rIns="0" bIns="0" rtlCol="0" anchor="t" anchorCtr="0">
            <a:noAutofit/>
          </a:bodyPr>
          <a:lstStyle>
            <a:lvl1pPr marL="0" indent="0" algn="ctr">
              <a:buNone/>
              <a:defRPr lang="en-US" sz="14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3072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a:extLst>
              <a:ext uri="{FF2B5EF4-FFF2-40B4-BE49-F238E27FC236}">
                <a16:creationId xmlns:a16="http://schemas.microsoft.com/office/drawing/2014/main" id="{A37D6D2D-CF7F-4875-B2EE-F1DE97FBF1B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CDEC2BFD-2D63-423B-B40A-91848613CAA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91414" y="0"/>
            <a:ext cx="1546860" cy="1333500"/>
          </a:xfrm>
          <a:prstGeom prst="rect">
            <a:avLst/>
          </a:prstGeom>
        </p:spPr>
      </p:pic>
      <p:pic>
        <p:nvPicPr>
          <p:cNvPr id="6" name="Picture 5" descr="Two people looking at a device">
            <a:extLst>
              <a:ext uri="{FF2B5EF4-FFF2-40B4-BE49-F238E27FC236}">
                <a16:creationId xmlns:a16="http://schemas.microsoft.com/office/drawing/2014/main" id="{2A330C27-45E2-4D8C-97BF-C044B214327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334000" y="1"/>
            <a:ext cx="6858000" cy="6858000"/>
          </a:xfrm>
          <a:prstGeom prst="rect">
            <a:avLst/>
          </a:prstGeom>
        </p:spPr>
      </p:pic>
    </p:spTree>
    <p:extLst>
      <p:ext uri="{BB962C8B-B14F-4D97-AF65-F5344CB8AC3E}">
        <p14:creationId xmlns:p14="http://schemas.microsoft.com/office/powerpoint/2010/main" val="444393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lang="en-US" sz="2200" kern="1200" spc="0" baseline="0" dirty="0">
                <a:solidFill>
                  <a:schemeClr val="accent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7F90E8DE-1B86-4616-B411-25BDFCCB590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7978F96E-D2F3-4A06-97D2-9DB64F2797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4613" y="0"/>
            <a:ext cx="1546860" cy="1333500"/>
          </a:xfrm>
          <a:prstGeom prst="rect">
            <a:avLst/>
          </a:prstGeom>
        </p:spPr>
      </p:pic>
      <p:pic>
        <p:nvPicPr>
          <p:cNvPr id="6" name="Picture 5" descr="Two people looking at a device">
            <a:extLst>
              <a:ext uri="{FF2B5EF4-FFF2-40B4-BE49-F238E27FC236}">
                <a16:creationId xmlns:a16="http://schemas.microsoft.com/office/drawing/2014/main" id="{6CD00A10-48BD-4C7B-8FF1-50B0606A3F3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334000" y="1"/>
            <a:ext cx="6858000" cy="6858000"/>
          </a:xfrm>
          <a:prstGeom prst="rect">
            <a:avLst/>
          </a:prstGeom>
        </p:spPr>
      </p:pic>
    </p:spTree>
    <p:extLst>
      <p:ext uri="{BB962C8B-B14F-4D97-AF65-F5344CB8AC3E}">
        <p14:creationId xmlns:p14="http://schemas.microsoft.com/office/powerpoint/2010/main" val="1677591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a:noFill/>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63E6E13-61DE-4F2C-9ADE-2F53F05B4B2F}"/>
              </a:ext>
              <a:ext uri="{C183D7F6-B498-43B3-948B-1728B52AA6E4}">
                <adec:decorative xmlns:adec="http://schemas.microsoft.com/office/drawing/2017/decorative" val="0"/>
              </a:ext>
            </a:extLst>
          </p:cNvPr>
          <p:cNvPicPr>
            <a:picLocks noChangeAspect="1"/>
          </p:cNvPicPr>
          <p:nvPr userDrawn="1"/>
        </p:nvPicPr>
        <p:blipFill rotWithShape="1">
          <a:blip r:embed="rId4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4" r:id="rId1"/>
    <p:sldLayoutId id="2147484999" r:id="rId2"/>
    <p:sldLayoutId id="2147484610" r:id="rId3"/>
    <p:sldLayoutId id="2147484997" r:id="rId4"/>
    <p:sldLayoutId id="2147484998" r:id="rId5"/>
    <p:sldLayoutId id="2147485000" r:id="rId6"/>
    <p:sldLayoutId id="2147485001" r:id="rId7"/>
    <p:sldLayoutId id="2147484710" r:id="rId8"/>
    <p:sldLayoutId id="2147484240" r:id="rId9"/>
    <p:sldLayoutId id="2147484910" r:id="rId10"/>
    <p:sldLayoutId id="2147484911" r:id="rId11"/>
    <p:sldLayoutId id="2147484965" r:id="rId12"/>
    <p:sldLayoutId id="2147484966" r:id="rId13"/>
    <p:sldLayoutId id="2147484967" r:id="rId14"/>
    <p:sldLayoutId id="2147484639" r:id="rId15"/>
    <p:sldLayoutId id="2147484968" r:id="rId16"/>
    <p:sldLayoutId id="2147484603" r:id="rId17"/>
    <p:sldLayoutId id="2147484833" r:id="rId18"/>
    <p:sldLayoutId id="2147484834" r:id="rId19"/>
    <p:sldLayoutId id="2147484835" r:id="rId20"/>
    <p:sldLayoutId id="2147484922" r:id="rId21"/>
    <p:sldLayoutId id="2147484923" r:id="rId22"/>
    <p:sldLayoutId id="2147484924" r:id="rId23"/>
    <p:sldLayoutId id="2147484839" r:id="rId24"/>
    <p:sldLayoutId id="2147484840" r:id="rId25"/>
    <p:sldLayoutId id="2147484841" r:id="rId26"/>
    <p:sldLayoutId id="2147484842" r:id="rId27"/>
    <p:sldLayoutId id="2147484843" r:id="rId28"/>
    <p:sldLayoutId id="2147484981" r:id="rId29"/>
    <p:sldLayoutId id="2147484982" r:id="rId30"/>
    <p:sldLayoutId id="2147484958" r:id="rId31"/>
    <p:sldLayoutId id="2147484960" r:id="rId32"/>
    <p:sldLayoutId id="2147484959" r:id="rId33"/>
    <p:sldLayoutId id="2147484962" r:id="rId34"/>
    <p:sldLayoutId id="2147484961" r:id="rId35"/>
    <p:sldLayoutId id="2147484249" r:id="rId36"/>
    <p:sldLayoutId id="2147484584" r:id="rId37"/>
    <p:sldLayoutId id="2147484583" r:id="rId38"/>
    <p:sldLayoutId id="2147484671" r:id="rId39"/>
    <p:sldLayoutId id="2147484673" r:id="rId40"/>
    <p:sldLayoutId id="2147484299" r:id="rId41"/>
    <p:sldLayoutId id="2147484263"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0.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hyperlink" Target="https://docs.microsoft.com/en-us/windows/win32/direct3dhlsl/wavegetlaneindex"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hyperlink" Target="https://docs.microsoft.com/en-us/windows/win32/direct3dhlsl/waveallbito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hyperlink" Target="https://research.nvidia.com/publication/2017-07_Spatiotemporal-Variance-Guided-Filtering%3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36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F238CD12-FD11-41C7-BEF2-60B0E517C34A}"/>
              </a:ext>
              <a:ext uri="{C183D7F6-B498-43B3-948B-1728B52AA6E4}">
                <adec:decorative xmlns:adec="http://schemas.microsoft.com/office/drawing/2017/decorative" val="1"/>
              </a:ext>
            </a:extLst>
          </p:cNvPr>
          <p:cNvGrpSpPr/>
          <p:nvPr/>
        </p:nvGrpSpPr>
        <p:grpSpPr>
          <a:xfrm>
            <a:off x="385197" y="1999928"/>
            <a:ext cx="5450809" cy="4601479"/>
            <a:chOff x="605719" y="1468611"/>
            <a:chExt cx="2634304" cy="4601479"/>
          </a:xfrm>
        </p:grpSpPr>
        <p:sp>
          <p:nvSpPr>
            <p:cNvPr id="205" name="Rectangle 204">
              <a:extLst>
                <a:ext uri="{FF2B5EF4-FFF2-40B4-BE49-F238E27FC236}">
                  <a16:creationId xmlns:a16="http://schemas.microsoft.com/office/drawing/2014/main" id="{2DD1BB55-7F55-42A4-ACF2-2D41A65C838C}"/>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206" name="Straight Connector 205">
              <a:extLst>
                <a:ext uri="{FF2B5EF4-FFF2-40B4-BE49-F238E27FC236}">
                  <a16:creationId xmlns:a16="http://schemas.microsoft.com/office/drawing/2014/main" id="{F6F0E464-CDCB-4AEF-ABFF-7914FEA26BF5}"/>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457200"/>
            <a:ext cx="11018520" cy="553998"/>
          </a:xfrm>
        </p:spPr>
        <p:txBody>
          <a:bodyPr/>
          <a:lstStyle/>
          <a:p>
            <a:r>
              <a:rPr lang="de-DE"/>
              <a:t>Building blocks</a:t>
            </a:r>
            <a:endParaRPr lang="LID4096"/>
          </a:p>
        </p:txBody>
      </p:sp>
      <p:grpSp>
        <p:nvGrpSpPr>
          <p:cNvPr id="4" name="Group 3">
            <a:extLst>
              <a:ext uri="{FF2B5EF4-FFF2-40B4-BE49-F238E27FC236}">
                <a16:creationId xmlns:a16="http://schemas.microsoft.com/office/drawing/2014/main" id="{49946627-F212-4740-A8A9-06CE22509AE6}"/>
              </a:ext>
              <a:ext uri="{C183D7F6-B498-43B3-948B-1728B52AA6E4}">
                <adec:decorative xmlns:adec="http://schemas.microsoft.com/office/drawing/2017/decorative" val="1"/>
              </a:ext>
            </a:extLst>
          </p:cNvPr>
          <p:cNvGrpSpPr/>
          <p:nvPr/>
        </p:nvGrpSpPr>
        <p:grpSpPr>
          <a:xfrm>
            <a:off x="6224655" y="3955510"/>
            <a:ext cx="5673658" cy="2483690"/>
            <a:chOff x="3181191" y="4836667"/>
            <a:chExt cx="5673658" cy="2483690"/>
          </a:xfrm>
        </p:grpSpPr>
        <p:pic>
          <p:nvPicPr>
            <p:cNvPr id="43" name="Image 4">
              <a:extLst>
                <a:ext uri="{FF2B5EF4-FFF2-40B4-BE49-F238E27FC236}">
                  <a16:creationId xmlns:a16="http://schemas.microsoft.com/office/drawing/2014/main" id="{B4E10487-D41C-4A94-B94D-8A70D7C5E543}"/>
                </a:ext>
              </a:extLst>
            </p:cNvPr>
            <p:cNvPicPr/>
            <p:nvPr/>
          </p:nvPicPr>
          <p:blipFill>
            <a:blip r:embed="rId3">
              <a:extLst>
                <a:ext uri="{28A0092B-C50C-407E-A947-70E740481C1C}">
                  <a14:useLocalDpi xmlns:a14="http://schemas.microsoft.com/office/drawing/2010/main" val="0"/>
                </a:ext>
              </a:extLst>
            </a:blip>
            <a:stretch>
              <a:fillRect/>
            </a:stretch>
          </p:blipFill>
          <p:spPr>
            <a:xfrm>
              <a:off x="3181191" y="4836667"/>
              <a:ext cx="1784229" cy="1784229"/>
            </a:xfrm>
            <a:prstGeom prst="rect">
              <a:avLst/>
            </a:prstGeom>
            <a:ln>
              <a:solidFill>
                <a:schemeClr val="accent1"/>
              </a:solidFill>
            </a:ln>
          </p:spPr>
        </p:pic>
        <p:pic>
          <p:nvPicPr>
            <p:cNvPr id="44" name="Image 5">
              <a:extLst>
                <a:ext uri="{FF2B5EF4-FFF2-40B4-BE49-F238E27FC236}">
                  <a16:creationId xmlns:a16="http://schemas.microsoft.com/office/drawing/2014/main" id="{57FEB844-654F-4483-8E3E-A46E6F53369C}"/>
                </a:ext>
              </a:extLst>
            </p:cNvPr>
            <p:cNvPicPr/>
            <p:nvPr/>
          </p:nvPicPr>
          <p:blipFill>
            <a:blip r:embed="rId4">
              <a:extLst>
                <a:ext uri="{28A0092B-C50C-407E-A947-70E740481C1C}">
                  <a14:useLocalDpi xmlns:a14="http://schemas.microsoft.com/office/drawing/2010/main" val="0"/>
                </a:ext>
              </a:extLst>
            </a:blip>
            <a:stretch>
              <a:fillRect/>
            </a:stretch>
          </p:blipFill>
          <p:spPr>
            <a:xfrm>
              <a:off x="5124217" y="4836667"/>
              <a:ext cx="1784229" cy="1784229"/>
            </a:xfrm>
            <a:prstGeom prst="rect">
              <a:avLst/>
            </a:prstGeom>
            <a:ln>
              <a:solidFill>
                <a:schemeClr val="accent1"/>
              </a:solidFill>
            </a:ln>
          </p:spPr>
        </p:pic>
        <p:pic>
          <p:nvPicPr>
            <p:cNvPr id="45" name="Image 6">
              <a:extLst>
                <a:ext uri="{FF2B5EF4-FFF2-40B4-BE49-F238E27FC236}">
                  <a16:creationId xmlns:a16="http://schemas.microsoft.com/office/drawing/2014/main" id="{470EE1CF-5C8C-4A97-A234-E654E0812A98}"/>
                </a:ext>
              </a:extLst>
            </p:cNvPr>
            <p:cNvPicPr/>
            <p:nvPr/>
          </p:nvPicPr>
          <p:blipFill>
            <a:blip r:embed="rId5">
              <a:extLst>
                <a:ext uri="{28A0092B-C50C-407E-A947-70E740481C1C}">
                  <a14:useLocalDpi xmlns:a14="http://schemas.microsoft.com/office/drawing/2010/main" val="0"/>
                </a:ext>
              </a:extLst>
            </a:blip>
            <a:stretch>
              <a:fillRect/>
            </a:stretch>
          </p:blipFill>
          <p:spPr>
            <a:xfrm>
              <a:off x="7070620" y="4836667"/>
              <a:ext cx="1784229" cy="1784229"/>
            </a:xfrm>
            <a:prstGeom prst="rect">
              <a:avLst/>
            </a:prstGeom>
            <a:ln>
              <a:solidFill>
                <a:schemeClr val="accent1"/>
              </a:solidFill>
            </a:ln>
          </p:spPr>
        </p:pic>
        <p:sp>
          <p:nvSpPr>
            <p:cNvPr id="47" name="TextBox 46">
              <a:extLst>
                <a:ext uri="{FF2B5EF4-FFF2-40B4-BE49-F238E27FC236}">
                  <a16:creationId xmlns:a16="http://schemas.microsoft.com/office/drawing/2014/main" id="{44936E0E-E48A-4C9F-BB80-500C5B81E447}"/>
                </a:ext>
              </a:extLst>
            </p:cNvPr>
            <p:cNvSpPr txBox="1"/>
            <p:nvPr/>
          </p:nvSpPr>
          <p:spPr>
            <a:xfrm>
              <a:off x="3499471" y="6674026"/>
              <a:ext cx="1206378" cy="646331"/>
            </a:xfrm>
            <a:prstGeom prst="rect">
              <a:avLst/>
            </a:prstGeom>
            <a:noFill/>
          </p:spPr>
          <p:txBody>
            <a:bodyPr wrap="square">
              <a:spAutoFit/>
            </a:bodyPr>
            <a:lstStyle/>
            <a:p>
              <a:pPr algn="ctr"/>
              <a:r>
                <a:rPr lang="en-US" sz="1800" dirty="0">
                  <a:cs typeface="Segoe UI" panose="020B0502040204020203" pitchFamily="34" charset="0"/>
                </a:rPr>
                <a:t>5x5 kernel</a:t>
              </a:r>
              <a:endParaRPr lang="LID4096" sz="1800" dirty="0">
                <a:cs typeface="Segoe UI" panose="020B0502040204020203" pitchFamily="34" charset="0"/>
              </a:endParaRPr>
            </a:p>
          </p:txBody>
        </p:sp>
        <p:sp>
          <p:nvSpPr>
            <p:cNvPr id="48" name="TextBox 47">
              <a:extLst>
                <a:ext uri="{FF2B5EF4-FFF2-40B4-BE49-F238E27FC236}">
                  <a16:creationId xmlns:a16="http://schemas.microsoft.com/office/drawing/2014/main" id="{24BD4563-B2EF-4E8A-9CDF-6D8799EAFC6B}"/>
                </a:ext>
              </a:extLst>
            </p:cNvPr>
            <p:cNvSpPr txBox="1"/>
            <p:nvPr/>
          </p:nvSpPr>
          <p:spPr>
            <a:xfrm>
              <a:off x="5308592" y="6674026"/>
              <a:ext cx="1476060" cy="646331"/>
            </a:xfrm>
            <a:prstGeom prst="rect">
              <a:avLst/>
            </a:prstGeom>
            <a:noFill/>
          </p:spPr>
          <p:txBody>
            <a:bodyPr wrap="square">
              <a:spAutoFit/>
            </a:bodyPr>
            <a:lstStyle/>
            <a:p>
              <a:pPr algn="ctr"/>
              <a:r>
                <a:rPr lang="en-US" sz="1800" dirty="0">
                  <a:cs typeface="Segoe UI" panose="020B0502040204020203" pitchFamily="34" charset="0"/>
                </a:rPr>
                <a:t>17x17 </a:t>
              </a:r>
              <a:br>
                <a:rPr lang="en-US" sz="1800" dirty="0">
                  <a:cs typeface="Segoe UI" panose="020B0502040204020203" pitchFamily="34" charset="0"/>
                </a:rPr>
              </a:br>
              <a:r>
                <a:rPr lang="en-US" sz="1800" dirty="0">
                  <a:cs typeface="Segoe UI" panose="020B0502040204020203" pitchFamily="34" charset="0"/>
                </a:rPr>
                <a:t>kernel</a:t>
              </a:r>
              <a:endParaRPr lang="LID4096" sz="1800" dirty="0">
                <a:cs typeface="Segoe UI" panose="020B0502040204020203" pitchFamily="34" charset="0"/>
              </a:endParaRPr>
            </a:p>
          </p:txBody>
        </p:sp>
        <p:sp>
          <p:nvSpPr>
            <p:cNvPr id="49" name="TextBox 48">
              <a:extLst>
                <a:ext uri="{FF2B5EF4-FFF2-40B4-BE49-F238E27FC236}">
                  <a16:creationId xmlns:a16="http://schemas.microsoft.com/office/drawing/2014/main" id="{2A792D2A-C713-4288-AD79-94F14CCFF5B9}"/>
                </a:ext>
              </a:extLst>
            </p:cNvPr>
            <p:cNvSpPr txBox="1"/>
            <p:nvPr/>
          </p:nvSpPr>
          <p:spPr>
            <a:xfrm>
              <a:off x="7253190" y="6674026"/>
              <a:ext cx="1476060" cy="646331"/>
            </a:xfrm>
            <a:prstGeom prst="rect">
              <a:avLst/>
            </a:prstGeom>
            <a:noFill/>
          </p:spPr>
          <p:txBody>
            <a:bodyPr wrap="square">
              <a:spAutoFit/>
            </a:bodyPr>
            <a:lstStyle/>
            <a:p>
              <a:pPr algn="ctr"/>
              <a:r>
                <a:rPr lang="en-US" sz="1800" dirty="0">
                  <a:cs typeface="Segoe UI" panose="020B0502040204020203" pitchFamily="34" charset="0"/>
                </a:rPr>
                <a:t>29x29 </a:t>
              </a:r>
              <a:br>
                <a:rPr lang="en-US" sz="1800" dirty="0">
                  <a:cs typeface="Segoe UI" panose="020B0502040204020203" pitchFamily="34" charset="0"/>
                </a:rPr>
              </a:br>
              <a:r>
                <a:rPr lang="en-US" sz="1800" dirty="0">
                  <a:cs typeface="Segoe UI" panose="020B0502040204020203" pitchFamily="34" charset="0"/>
                </a:rPr>
                <a:t>kernel</a:t>
              </a:r>
              <a:endParaRPr lang="LID4096" sz="1800" dirty="0">
                <a:cs typeface="Segoe UI" panose="020B0502040204020203" pitchFamily="34" charset="0"/>
              </a:endParaRPr>
            </a:p>
          </p:txBody>
        </p:sp>
      </p:grpSp>
      <p:sp>
        <p:nvSpPr>
          <p:cNvPr id="269" name="TextBox 268">
            <a:extLst>
              <a:ext uri="{FF2B5EF4-FFF2-40B4-BE49-F238E27FC236}">
                <a16:creationId xmlns:a16="http://schemas.microsoft.com/office/drawing/2014/main" id="{855F9F24-7C6D-42F2-80F8-3D3D74F35D83}"/>
              </a:ext>
            </a:extLst>
          </p:cNvPr>
          <p:cNvSpPr txBox="1"/>
          <p:nvPr/>
        </p:nvSpPr>
        <p:spPr>
          <a:xfrm>
            <a:off x="588263" y="2019300"/>
            <a:ext cx="5041524" cy="3477875"/>
          </a:xfrm>
          <a:prstGeom prst="rect">
            <a:avLst/>
          </a:prstGeom>
          <a:noFill/>
        </p:spPr>
        <p:txBody>
          <a:bodyPr wrap="square" lIns="0" tIns="182880" rIns="0" bIns="0" rtlCol="0">
            <a:spAutoFit/>
          </a:bodyPr>
          <a:lstStyle/>
          <a:p>
            <a:r>
              <a:rPr lang="de-DE" sz="2000" dirty="0">
                <a:solidFill>
                  <a:schemeClr val="accent3"/>
                </a:solidFill>
                <a:latin typeface="+mj-lt"/>
                <a:cs typeface="Segoe UI" panose="020B0502040204020203" pitchFamily="34" charset="0"/>
              </a:rPr>
              <a:t>Estimate Local Neighborhood</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Estimate mean and variance in a neighborhood</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Variance tells how noisy the data is</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This can be used to create a window in which we would expect additional rays to lie in</a:t>
            </a:r>
            <a:r>
              <a:rPr lang="de-DE" sz="1800" dirty="0">
                <a:cs typeface="Segoe UI" panose="020B0502040204020203" pitchFamily="34" charset="0"/>
              </a:rPr>
              <a:t> </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We settled with a 17x17 kernel. Usually, the larger the region, the better the results</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Important observation: We can separate horizontal and vertical filter kernels</a:t>
            </a: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E8EEFE3-2B2F-4839-BA06-7E6373711B16}"/>
                  </a:ext>
                </a:extLst>
              </p:cNvPr>
              <p:cNvSpPr txBox="1"/>
              <p:nvPr/>
            </p:nvSpPr>
            <p:spPr>
              <a:xfrm>
                <a:off x="6944004" y="2532708"/>
                <a:ext cx="4234961"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cs typeface="Segoe UI" panose="020B0502040204020203" pitchFamily="34" charset="0"/>
                          <a:sym typeface="Wingdings" panose="05000000000000000000" pitchFamily="2" charset="2"/>
                        </a:rPr>
                        <m:t>𝑚𝑒𝑎𝑛</m:t>
                      </m:r>
                      <m:box>
                        <m:boxPr>
                          <m:ctrlPr>
                            <a:rPr lang="de-DE" sz="1800" b="0" i="1" dirty="0" smtClean="0">
                              <a:latin typeface="Cambria Math" panose="02040503050406030204" pitchFamily="18" charset="0"/>
                              <a:cs typeface="Segoe UI" panose="020B0502040204020203" pitchFamily="34" charset="0"/>
                              <a:sym typeface="Wingdings" panose="05000000000000000000" pitchFamily="2" charset="2"/>
                            </a:rPr>
                          </m:ctrlPr>
                        </m:boxPr>
                        <m:e>
                          <m:r>
                            <a:rPr lang="de-DE" sz="1800" b="0" i="1" dirty="0" smtClean="0">
                              <a:latin typeface="Cambria Math" panose="02040503050406030204" pitchFamily="18" charset="0"/>
                              <a:cs typeface="Segoe UI" panose="020B0502040204020203" pitchFamily="34" charset="0"/>
                              <a:sym typeface="Wingdings" panose="05000000000000000000" pitchFamily="2" charset="2"/>
                            </a:rPr>
                            <m:t>+=</m:t>
                          </m:r>
                        </m:e>
                      </m:box>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𝑣𝑎𝑙𝑢𝑒</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 ∗</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𝑤𝑒𝑖𝑔h𝑡</m:t>
                      </m:r>
                    </m:oMath>
                  </m:oMathPara>
                </a14:m>
                <a:endParaRPr lang="de-DE" sz="1800"/>
              </a:p>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𝑣𝑎𝑟𝑖𝑎𝑛𝑐𝑒</m:t>
                      </m:r>
                      <m:box>
                        <m:boxPr>
                          <m:ctrlPr>
                            <a:rPr lang="de-DE" sz="1800" i="1" dirty="0">
                              <a:latin typeface="Cambria Math" panose="02040503050406030204" pitchFamily="18" charset="0"/>
                              <a:cs typeface="Segoe UI" panose="020B0502040204020203" pitchFamily="34" charset="0"/>
                              <a:sym typeface="Wingdings" panose="05000000000000000000" pitchFamily="2" charset="2"/>
                            </a:rPr>
                          </m:ctrlPr>
                        </m:boxPr>
                        <m:e>
                          <m:r>
                            <a:rPr lang="de-DE" sz="1800" i="1" dirty="0">
                              <a:latin typeface="Cambria Math" panose="02040503050406030204" pitchFamily="18" charset="0"/>
                              <a:cs typeface="Segoe UI" panose="020B0502040204020203" pitchFamily="34" charset="0"/>
                              <a:sym typeface="Wingdings" panose="05000000000000000000" pitchFamily="2" charset="2"/>
                            </a:rPr>
                            <m:t>+=</m:t>
                          </m:r>
                        </m:e>
                      </m:box>
                      <m:sSup>
                        <m:sSupPr>
                          <m:ctrlPr>
                            <a:rPr lang="de-DE" sz="1800" b="0" i="1" dirty="0" smtClean="0">
                              <a:latin typeface="Cambria Math" panose="02040503050406030204" pitchFamily="18" charset="0"/>
                              <a:cs typeface="Segoe UI" panose="020B0502040204020203" pitchFamily="34" charset="0"/>
                              <a:sym typeface="Wingdings" panose="05000000000000000000" pitchFamily="2" charset="2"/>
                            </a:rPr>
                          </m:ctrlPr>
                        </m:sSupPr>
                        <m:e>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𝑣𝑎𝑙𝑢𝑒</m:t>
                          </m:r>
                        </m:e>
                        <m:sup>
                          <m:r>
                            <a:rPr lang="de-DE" sz="1800" b="0" i="1" dirty="0" smtClean="0">
                              <a:latin typeface="Cambria Math" panose="02040503050406030204" pitchFamily="18" charset="0"/>
                              <a:cs typeface="Segoe UI" panose="020B0502040204020203" pitchFamily="34" charset="0"/>
                              <a:sym typeface="Wingdings" panose="05000000000000000000" pitchFamily="2" charset="2"/>
                            </a:rPr>
                            <m:t>2</m:t>
                          </m:r>
                        </m:sup>
                      </m:sSup>
                      <m:r>
                        <a:rPr lang="de-DE" sz="1800" b="0" i="1" dirty="0" smtClean="0">
                          <a:latin typeface="Cambria Math" panose="02040503050406030204" pitchFamily="18" charset="0"/>
                          <a:cs typeface="Segoe UI" panose="020B0502040204020203" pitchFamily="34" charset="0"/>
                          <a:sym typeface="Wingdings" panose="05000000000000000000" pitchFamily="2" charset="2"/>
                        </a:rPr>
                        <m:t> </m:t>
                      </m:r>
                      <m:r>
                        <a:rPr lang="en-US" sz="1800" i="1" dirty="0">
                          <a:latin typeface="Cambria Math" panose="02040503050406030204" pitchFamily="18" charset="0"/>
                          <a:cs typeface="Segoe UI" panose="020B0502040204020203" pitchFamily="34" charset="0"/>
                          <a:sym typeface="Wingdings" panose="05000000000000000000" pitchFamily="2" charset="2"/>
                        </a:rPr>
                        <m:t>∗</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𝑤𝑒𝑖𝑔h𝑡</m:t>
                      </m:r>
                    </m:oMath>
                  </m:oMathPara>
                </a14:m>
                <a:endParaRPr lang="LID4096" sz="1800"/>
              </a:p>
            </p:txBody>
          </p:sp>
        </mc:Choice>
        <mc:Fallback xmlns="">
          <p:sp>
            <p:nvSpPr>
              <p:cNvPr id="109" name="TextBox 108">
                <a:extLst>
                  <a:ext uri="{FF2B5EF4-FFF2-40B4-BE49-F238E27FC236}">
                    <a16:creationId xmlns:a16="http://schemas.microsoft.com/office/drawing/2014/main" id="{CE8EEFE3-2B2F-4839-BA06-7E6373711B16}"/>
                  </a:ext>
                </a:extLst>
              </p:cNvPr>
              <p:cNvSpPr txBox="1">
                <a:spLocks noRot="1" noChangeAspect="1" noMove="1" noResize="1" noEditPoints="1" noAdjustHandles="1" noChangeArrowheads="1" noChangeShapeType="1" noTextEdit="1"/>
              </p:cNvSpPr>
              <p:nvPr/>
            </p:nvSpPr>
            <p:spPr>
              <a:xfrm>
                <a:off x="6944004" y="2532708"/>
                <a:ext cx="4234961" cy="646331"/>
              </a:xfrm>
              <a:prstGeom prst="rect">
                <a:avLst/>
              </a:prstGeom>
              <a:blipFill>
                <a:blip r:embed="rId6"/>
                <a:stretch>
                  <a:fillRect b="-9434"/>
                </a:stretch>
              </a:blipFill>
            </p:spPr>
            <p:txBody>
              <a:bodyPr/>
              <a:lstStyle/>
              <a:p>
                <a:r>
                  <a:rPr lang="en-US">
                    <a:noFill/>
                  </a:rPr>
                  <a:t> </a:t>
                </a:r>
              </a:p>
            </p:txBody>
          </p:sp>
        </mc:Fallback>
      </mc:AlternateContent>
      <p:pic>
        <p:nvPicPr>
          <p:cNvPr id="207" name="Picture 206" descr="Building blocks">
            <a:extLst>
              <a:ext uri="{FF2B5EF4-FFF2-40B4-BE49-F238E27FC236}">
                <a16:creationId xmlns:a16="http://schemas.microsoft.com/office/drawing/2014/main" id="{EB0AAB12-090E-44C2-9CB8-83D75DFC5B61}"/>
              </a:ext>
            </a:extLst>
          </p:cNvPr>
          <p:cNvPicPr>
            <a:picLocks noChangeAspect="1"/>
          </p:cNvPicPr>
          <p:nvPr/>
        </p:nvPicPr>
        <p:blipFill>
          <a:blip r:embed="rId7"/>
          <a:stretch>
            <a:fillRect/>
          </a:stretch>
        </p:blipFill>
        <p:spPr>
          <a:xfrm>
            <a:off x="7107381" y="292100"/>
            <a:ext cx="4496355" cy="1403558"/>
          </a:xfrm>
          <a:prstGeom prst="rect">
            <a:avLst/>
          </a:prstGeom>
        </p:spPr>
      </p:pic>
      <p:sp>
        <p:nvSpPr>
          <p:cNvPr id="208" name="Rectangle 207">
            <a:extLst>
              <a:ext uri="{FF2B5EF4-FFF2-40B4-BE49-F238E27FC236}">
                <a16:creationId xmlns:a16="http://schemas.microsoft.com/office/drawing/2014/main" id="{E192AF7D-27AD-468C-98B7-90BB2B82628C}"/>
              </a:ext>
              <a:ext uri="{C183D7F6-B498-43B3-948B-1728B52AA6E4}">
                <adec:decorative xmlns:adec="http://schemas.microsoft.com/office/drawing/2017/decorative" val="1"/>
              </a:ext>
            </a:extLst>
          </p:cNvPr>
          <p:cNvSpPr/>
          <p:nvPr/>
        </p:nvSpPr>
        <p:spPr bwMode="auto">
          <a:xfrm>
            <a:off x="8902840" y="1"/>
            <a:ext cx="3289160"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209" name="Rectangle 208">
            <a:extLst>
              <a:ext uri="{FF2B5EF4-FFF2-40B4-BE49-F238E27FC236}">
                <a16:creationId xmlns:a16="http://schemas.microsoft.com/office/drawing/2014/main" id="{73492287-3090-456C-A340-445B845FF369}"/>
              </a:ext>
              <a:ext uri="{C183D7F6-B498-43B3-948B-1728B52AA6E4}">
                <adec:decorative xmlns:adec="http://schemas.microsoft.com/office/drawing/2017/decorative" val="1"/>
              </a:ext>
            </a:extLst>
          </p:cNvPr>
          <p:cNvSpPr/>
          <p:nvPr/>
        </p:nvSpPr>
        <p:spPr bwMode="auto">
          <a:xfrm>
            <a:off x="6944004" y="1"/>
            <a:ext cx="1042709"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235020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Group 277">
            <a:extLst>
              <a:ext uri="{FF2B5EF4-FFF2-40B4-BE49-F238E27FC236}">
                <a16:creationId xmlns:a16="http://schemas.microsoft.com/office/drawing/2014/main" id="{C6D4D9F1-187F-42EB-B4BD-E17B79171464}"/>
              </a:ext>
              <a:ext uri="{C183D7F6-B498-43B3-948B-1728B52AA6E4}">
                <adec:decorative xmlns:adec="http://schemas.microsoft.com/office/drawing/2017/decorative" val="1"/>
              </a:ext>
            </a:extLst>
          </p:cNvPr>
          <p:cNvGrpSpPr/>
          <p:nvPr/>
        </p:nvGrpSpPr>
        <p:grpSpPr>
          <a:xfrm>
            <a:off x="385196" y="1999928"/>
            <a:ext cx="11224191" cy="3481639"/>
            <a:chOff x="605719" y="1468611"/>
            <a:chExt cx="2634304" cy="4601479"/>
          </a:xfrm>
        </p:grpSpPr>
        <p:sp>
          <p:nvSpPr>
            <p:cNvPr id="279" name="Rectangle 278">
              <a:extLst>
                <a:ext uri="{FF2B5EF4-FFF2-40B4-BE49-F238E27FC236}">
                  <a16:creationId xmlns:a16="http://schemas.microsoft.com/office/drawing/2014/main" id="{63BC415E-6FB5-474B-8D5F-733BBEFF20F5}"/>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280" name="Straight Connector 279">
              <a:extLst>
                <a:ext uri="{FF2B5EF4-FFF2-40B4-BE49-F238E27FC236}">
                  <a16:creationId xmlns:a16="http://schemas.microsoft.com/office/drawing/2014/main" id="{0434DE2B-49E1-48EB-8C4F-2C1A8B94EDD6}"/>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mc:AlternateContent xmlns:mc="http://schemas.openxmlformats.org/markup-compatibility/2006" xmlns:a14="http://schemas.microsoft.com/office/drawing/2010/main">
        <mc:Choice Requires="a14">
          <p:sp>
            <p:nvSpPr>
              <p:cNvPr id="264" name="TextBox 263">
                <a:extLst>
                  <a:ext uri="{FF2B5EF4-FFF2-40B4-BE49-F238E27FC236}">
                    <a16:creationId xmlns:a16="http://schemas.microsoft.com/office/drawing/2014/main" id="{6BC11539-5763-4855-9DC6-CB6EFE9B8C17}"/>
                  </a:ext>
                </a:extLst>
              </p:cNvPr>
              <p:cNvSpPr txBox="1"/>
              <p:nvPr/>
            </p:nvSpPr>
            <p:spPr>
              <a:xfrm>
                <a:off x="588263" y="2022424"/>
                <a:ext cx="10867956" cy="3231654"/>
              </a:xfrm>
              <a:prstGeom prst="rect">
                <a:avLst/>
              </a:prstGeom>
              <a:noFill/>
            </p:spPr>
            <p:txBody>
              <a:bodyPr wrap="square" lIns="0" tIns="182880" rIns="0" bIns="0" rtlCol="0">
                <a:spAutoFit/>
              </a:bodyPr>
              <a:lstStyle/>
              <a:p>
                <a:r>
                  <a:rPr lang="de-DE" sz="2000" dirty="0">
                    <a:solidFill>
                      <a:schemeClr val="accent3"/>
                    </a:solidFill>
                    <a:latin typeface="+mj-lt"/>
                    <a:cs typeface="Segoe UI" panose="020B0502040204020203" pitchFamily="34" charset="0"/>
                  </a:rPr>
                  <a:t>Create Disocclusion Mask</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Identify regions of the screen without history data</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Calculate the expected depth in the previous frame using a reprojection matrix </a:t>
                </a:r>
                <a:br>
                  <a:rPr lang="en-US" sz="1800" dirty="0">
                    <a:cs typeface="Segoe UI" panose="020B0502040204020203" pitchFamily="34" charset="0"/>
                  </a:rPr>
                </a:br>
                <a:r>
                  <a:rPr lang="en-US" sz="1800" dirty="0">
                    <a:cs typeface="Segoe UI" panose="020B0502040204020203" pitchFamily="34" charset="0"/>
                  </a:rPr>
                  <a:t>(</a:t>
                </a:r>
                <a:r>
                  <a:rPr lang="en-US" sz="1800" dirty="0">
                    <a:cs typeface="Segoe UI" panose="020B0502040204020203" pitchFamily="34" charset="0"/>
                    <a:sym typeface="Wingdings" panose="05000000000000000000" pitchFamily="2" charset="2"/>
                  </a:rPr>
                  <a:t>intermediate matrix calculations should be ideally performed using double precision</a:t>
                </a:r>
                <a:r>
                  <a:rPr lang="en-US" sz="1800" dirty="0">
                    <a:cs typeface="Segoe UI" panose="020B0502040204020203" pitchFamily="34" charset="0"/>
                  </a:rPr>
                  <a:t>):</a:t>
                </a:r>
                <a:br>
                  <a:rPr lang="en-US" sz="1800" dirty="0">
                    <a:cs typeface="Segoe UI" panose="020B0502040204020203" pitchFamily="34" charset="0"/>
                  </a:rPr>
                </a:br>
                <a:br>
                  <a:rPr lang="en-US" sz="1800" dirty="0">
                    <a:cs typeface="Segoe UI" panose="020B0502040204020203" pitchFamily="34" charset="0"/>
                  </a:rPr>
                </a:br>
                <a14:m>
                  <m:oMath xmlns:m="http://schemas.openxmlformats.org/officeDocument/2006/math">
                    <m:r>
                      <a:rPr lang="en-US" sz="1800" i="1" dirty="0" smtClean="0">
                        <a:latin typeface="Cambria Math" panose="02040503050406030204" pitchFamily="18" charset="0"/>
                        <a:cs typeface="Segoe UI" panose="020B0502040204020203" pitchFamily="34" charset="0"/>
                        <a:sym typeface="Wingdings" panose="05000000000000000000" pitchFamily="2" charset="2"/>
                      </a:rPr>
                      <m:t>𝑅𝑒𝑝𝑟𝑜𝑗𝑒𝑐𝑡𝑖𝑜𝑛</m:t>
                    </m:r>
                    <m:r>
                      <a:rPr lang="en-US" sz="1800" i="1" dirty="0" smtClean="0">
                        <a:latin typeface="Cambria Math" panose="02040503050406030204" pitchFamily="18" charset="0"/>
                        <a:cs typeface="Segoe UI" panose="020B0502040204020203" pitchFamily="34" charset="0"/>
                        <a:sym typeface="Wingdings" panose="05000000000000000000" pitchFamily="2" charset="2"/>
                      </a:rPr>
                      <m:t> = </m:t>
                    </m:r>
                    <m:sSup>
                      <m:sSupPr>
                        <m:ctrlPr>
                          <a:rPr lang="en-US" sz="1800" i="1" dirty="0" smtClean="0">
                            <a:latin typeface="Cambria Math" panose="02040503050406030204" pitchFamily="18" charset="0"/>
                            <a:cs typeface="Segoe UI" panose="020B0502040204020203" pitchFamily="34" charset="0"/>
                            <a:sym typeface="Wingdings" panose="05000000000000000000" pitchFamily="2" charset="2"/>
                          </a:rPr>
                        </m:ctrlPr>
                      </m:sSupPr>
                      <m:e>
                        <m:r>
                          <a:rPr lang="en-US" sz="1800" i="1" dirty="0">
                            <a:latin typeface="Cambria Math" panose="02040503050406030204" pitchFamily="18" charset="0"/>
                            <a:cs typeface="Segoe UI" panose="020B0502040204020203" pitchFamily="34" charset="0"/>
                            <a:sym typeface="Wingdings" panose="05000000000000000000" pitchFamily="2" charset="2"/>
                          </a:rPr>
                          <m:t>𝑉𝑖𝑒𝑤𝑃𝑟𝑜𝑗𝑒𝑐𝑡𝑖𝑜𝑛</m:t>
                        </m:r>
                      </m:e>
                      <m:sup>
                        <m:r>
                          <a:rPr lang="de-DE" sz="1800" b="0" i="1" dirty="0" smtClean="0">
                            <a:latin typeface="Cambria Math" panose="02040503050406030204" pitchFamily="18" charset="0"/>
                            <a:cs typeface="Segoe UI" panose="020B0502040204020203" pitchFamily="34" charset="0"/>
                            <a:sym typeface="Wingdings" panose="05000000000000000000" pitchFamily="2" charset="2"/>
                          </a:rPr>
                          <m:t>−1</m:t>
                        </m:r>
                      </m:sup>
                    </m:sSup>
                    <m:r>
                      <a:rPr lang="en-US" sz="1800" i="1" dirty="0">
                        <a:latin typeface="Cambria Math" panose="02040503050406030204" pitchFamily="18" charset="0"/>
                        <a:cs typeface="Segoe UI" panose="020B0502040204020203" pitchFamily="34" charset="0"/>
                        <a:sym typeface="Wingdings" panose="05000000000000000000" pitchFamily="2" charset="2"/>
                      </a:rPr>
                      <m:t>∗ </m:t>
                    </m:r>
                    <m:r>
                      <a:rPr lang="en-US" sz="1800" i="1" dirty="0" err="1" smtClean="0">
                        <a:latin typeface="Cambria Math" panose="02040503050406030204" pitchFamily="18" charset="0"/>
                        <a:cs typeface="Segoe UI" panose="020B0502040204020203" pitchFamily="34" charset="0"/>
                        <a:sym typeface="Wingdings" panose="05000000000000000000" pitchFamily="2" charset="2"/>
                      </a:rPr>
                      <m:t>𝑃𝑟𝑒𝑣𝑖𝑜𝑢𝑠𝑉𝑖𝑒𝑤𝑃𝑟𝑜𝑗𝑒𝑐𝑡𝑖𝑜𝑛</m:t>
                    </m:r>
                  </m:oMath>
                </a14:m>
                <a:br>
                  <a:rPr lang="en-US" sz="1800" dirty="0">
                    <a:latin typeface="+mj-lt"/>
                    <a:cs typeface="Segoe UI" panose="020B0502040204020203" pitchFamily="34" charset="0"/>
                    <a:sym typeface="Wingdings" panose="05000000000000000000" pitchFamily="2" charset="2"/>
                  </a:rPr>
                </a:br>
                <a:endParaRPr lang="en-US" sz="1800" dirty="0">
                  <a:cs typeface="Segoe UI" panose="020B0502040204020203" pitchFamily="34" charset="0"/>
                </a:endParaRPr>
              </a:p>
              <a:p>
                <a:pPr marL="914383" lvl="1" indent="-457200">
                  <a:buFont typeface="Arial" panose="020B0604020202020204" pitchFamily="34" charset="0"/>
                  <a:buChar char="•"/>
                </a:pPr>
                <a:endParaRPr lang="en-US" sz="1200" dirty="0">
                  <a:cs typeface="Segoe UI" panose="020B0502040204020203" pitchFamily="34" charset="0"/>
                </a:endParaRP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Compare that with the depth buffer value from last frame, reprojected using per pixel motion vectors</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Check if the reprojection to the last frame belongs to the same surface by comparing the depth values</a:t>
                </a:r>
              </a:p>
            </p:txBody>
          </p:sp>
        </mc:Choice>
        <mc:Fallback xmlns="">
          <p:sp>
            <p:nvSpPr>
              <p:cNvPr id="264" name="TextBox 263">
                <a:extLst>
                  <a:ext uri="{FF2B5EF4-FFF2-40B4-BE49-F238E27FC236}">
                    <a16:creationId xmlns:a16="http://schemas.microsoft.com/office/drawing/2014/main" id="{6BC11539-5763-4855-9DC6-CB6EFE9B8C17}"/>
                  </a:ext>
                </a:extLst>
              </p:cNvPr>
              <p:cNvSpPr txBox="1">
                <a:spLocks noRot="1" noChangeAspect="1" noMove="1" noResize="1" noEditPoints="1" noAdjustHandles="1" noChangeArrowheads="1" noChangeShapeType="1" noTextEdit="1"/>
              </p:cNvSpPr>
              <p:nvPr/>
            </p:nvSpPr>
            <p:spPr>
              <a:xfrm>
                <a:off x="588263" y="2022424"/>
                <a:ext cx="10867956" cy="3231654"/>
              </a:xfrm>
              <a:prstGeom prst="rect">
                <a:avLst/>
              </a:prstGeom>
              <a:blipFill>
                <a:blip r:embed="rId3"/>
                <a:stretch>
                  <a:fillRect l="-1402" b="-3585"/>
                </a:stretch>
              </a:blipFill>
            </p:spPr>
            <p:txBody>
              <a:bodyPr/>
              <a:lstStyle/>
              <a:p>
                <a:r>
                  <a:rPr lang="en-US">
                    <a:noFill/>
                  </a:rPr>
                  <a:t> </a:t>
                </a:r>
              </a:p>
            </p:txBody>
          </p:sp>
        </mc:Fallback>
      </mc:AlternateContent>
      <p:pic>
        <p:nvPicPr>
          <p:cNvPr id="144" name="Picture 143" descr="Building blocks">
            <a:extLst>
              <a:ext uri="{FF2B5EF4-FFF2-40B4-BE49-F238E27FC236}">
                <a16:creationId xmlns:a16="http://schemas.microsoft.com/office/drawing/2014/main" id="{4EA3AA2D-3A15-4D55-BFF0-7BD4A88471FB}"/>
              </a:ext>
            </a:extLst>
          </p:cNvPr>
          <p:cNvPicPr>
            <a:picLocks noChangeAspect="1"/>
          </p:cNvPicPr>
          <p:nvPr/>
        </p:nvPicPr>
        <p:blipFill>
          <a:blip r:embed="rId4"/>
          <a:stretch>
            <a:fillRect/>
          </a:stretch>
        </p:blipFill>
        <p:spPr>
          <a:xfrm>
            <a:off x="7107381" y="292100"/>
            <a:ext cx="4496355" cy="1403558"/>
          </a:xfrm>
          <a:prstGeom prst="rect">
            <a:avLst/>
          </a:prstGeom>
        </p:spPr>
      </p:pic>
      <p:sp>
        <p:nvSpPr>
          <p:cNvPr id="145" name="Rectangle 144">
            <a:extLst>
              <a:ext uri="{FF2B5EF4-FFF2-40B4-BE49-F238E27FC236}">
                <a16:creationId xmlns:a16="http://schemas.microsoft.com/office/drawing/2014/main" id="{65767446-50F4-4299-9D18-766B708F8510}"/>
              </a:ext>
              <a:ext uri="{C183D7F6-B498-43B3-948B-1728B52AA6E4}">
                <adec:decorative xmlns:adec="http://schemas.microsoft.com/office/drawing/2017/decorative" val="1"/>
              </a:ext>
            </a:extLst>
          </p:cNvPr>
          <p:cNvSpPr/>
          <p:nvPr/>
        </p:nvSpPr>
        <p:spPr bwMode="auto">
          <a:xfrm>
            <a:off x="9804400" y="1"/>
            <a:ext cx="2387600"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8BD06DA5-1E9C-4FF7-82C8-7481E909F10A}"/>
              </a:ext>
              <a:ext uri="{C183D7F6-B498-43B3-948B-1728B52AA6E4}">
                <adec:decorative xmlns:adec="http://schemas.microsoft.com/office/drawing/2017/decorative" val="1"/>
              </a:ext>
            </a:extLst>
          </p:cNvPr>
          <p:cNvSpPr/>
          <p:nvPr/>
        </p:nvSpPr>
        <p:spPr bwMode="auto">
          <a:xfrm>
            <a:off x="6944004" y="1"/>
            <a:ext cx="1952346"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543448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6ECB39FF-5C06-4C27-98DA-B89196DE7FAA}"/>
              </a:ext>
              <a:ext uri="{C183D7F6-B498-43B3-948B-1728B52AA6E4}">
                <adec:decorative xmlns:adec="http://schemas.microsoft.com/office/drawing/2017/decorative" val="1"/>
              </a:ext>
            </a:extLst>
          </p:cNvPr>
          <p:cNvGrpSpPr/>
          <p:nvPr/>
        </p:nvGrpSpPr>
        <p:grpSpPr>
          <a:xfrm>
            <a:off x="385196" y="1999929"/>
            <a:ext cx="11224191" cy="1516142"/>
            <a:chOff x="605719" y="1468611"/>
            <a:chExt cx="2634304" cy="5101172"/>
          </a:xfrm>
        </p:grpSpPr>
        <p:sp>
          <p:nvSpPr>
            <p:cNvPr id="394" name="Rectangle 393">
              <a:extLst>
                <a:ext uri="{FF2B5EF4-FFF2-40B4-BE49-F238E27FC236}">
                  <a16:creationId xmlns:a16="http://schemas.microsoft.com/office/drawing/2014/main" id="{3929ACB1-DF18-42A4-B21C-2A5C7C27337F}"/>
                </a:ext>
              </a:extLst>
            </p:cNvPr>
            <p:cNvSpPr/>
            <p:nvPr/>
          </p:nvSpPr>
          <p:spPr bwMode="auto">
            <a:xfrm>
              <a:off x="605719" y="1501850"/>
              <a:ext cx="2634304" cy="5067933"/>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395" name="Straight Connector 394">
              <a:extLst>
                <a:ext uri="{FF2B5EF4-FFF2-40B4-BE49-F238E27FC236}">
                  <a16:creationId xmlns:a16="http://schemas.microsoft.com/office/drawing/2014/main" id="{D0B9A52B-53C1-4284-BE3D-5191777C06FD}"/>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grpSp>
        <p:nvGrpSpPr>
          <p:cNvPr id="107" name="Group 106">
            <a:extLst>
              <a:ext uri="{FF2B5EF4-FFF2-40B4-BE49-F238E27FC236}">
                <a16:creationId xmlns:a16="http://schemas.microsoft.com/office/drawing/2014/main" id="{E7086511-90A9-40D2-B740-C2FE268717D5}"/>
              </a:ext>
              <a:ext uri="{C183D7F6-B498-43B3-948B-1728B52AA6E4}">
                <adec:decorative xmlns:adec="http://schemas.microsoft.com/office/drawing/2017/decorative" val="1"/>
              </a:ext>
            </a:extLst>
          </p:cNvPr>
          <p:cNvGrpSpPr/>
          <p:nvPr/>
        </p:nvGrpSpPr>
        <p:grpSpPr>
          <a:xfrm>
            <a:off x="4442671" y="3879540"/>
            <a:ext cx="4086344" cy="2263620"/>
            <a:chOff x="1919167" y="4886998"/>
            <a:chExt cx="4086344" cy="2263620"/>
          </a:xfrm>
        </p:grpSpPr>
        <p:pic>
          <p:nvPicPr>
            <p:cNvPr id="120" name="Image 11">
              <a:extLst>
                <a:ext uri="{FF2B5EF4-FFF2-40B4-BE49-F238E27FC236}">
                  <a16:creationId xmlns:a16="http://schemas.microsoft.com/office/drawing/2014/main" id="{05CC699C-E18A-4117-ACF9-D9423C505BEE}"/>
                </a:ext>
              </a:extLst>
            </p:cNvPr>
            <p:cNvPicPr/>
            <p:nvPr/>
          </p:nvPicPr>
          <p:blipFill>
            <a:blip r:embed="rId3">
              <a:extLst>
                <a:ext uri="{28A0092B-C50C-407E-A947-70E740481C1C}">
                  <a14:useLocalDpi xmlns:a14="http://schemas.microsoft.com/office/drawing/2010/main" val="0"/>
                </a:ext>
              </a:extLst>
            </a:blip>
            <a:stretch>
              <a:fillRect/>
            </a:stretch>
          </p:blipFill>
          <p:spPr>
            <a:xfrm>
              <a:off x="2031644" y="4886998"/>
              <a:ext cx="1687748" cy="1620238"/>
            </a:xfrm>
            <a:prstGeom prst="rect">
              <a:avLst/>
            </a:prstGeom>
            <a:ln>
              <a:solidFill>
                <a:schemeClr val="accent1"/>
              </a:solidFill>
            </a:ln>
          </p:spPr>
        </p:pic>
        <p:pic>
          <p:nvPicPr>
            <p:cNvPr id="121" name="Image 12">
              <a:extLst>
                <a:ext uri="{FF2B5EF4-FFF2-40B4-BE49-F238E27FC236}">
                  <a16:creationId xmlns:a16="http://schemas.microsoft.com/office/drawing/2014/main" id="{CFA59954-AA39-4C23-943B-56B74D053652}"/>
                </a:ext>
              </a:extLst>
            </p:cNvPr>
            <p:cNvPicPr/>
            <p:nvPr/>
          </p:nvPicPr>
          <p:blipFill>
            <a:blip r:embed="rId4">
              <a:extLst>
                <a:ext uri="{28A0092B-C50C-407E-A947-70E740481C1C}">
                  <a14:useLocalDpi xmlns:a14="http://schemas.microsoft.com/office/drawing/2010/main" val="0"/>
                </a:ext>
              </a:extLst>
            </a:blip>
            <a:stretch>
              <a:fillRect/>
            </a:stretch>
          </p:blipFill>
          <p:spPr>
            <a:xfrm>
              <a:off x="4246823" y="4886998"/>
              <a:ext cx="1659096" cy="1592732"/>
            </a:xfrm>
            <a:prstGeom prst="rect">
              <a:avLst/>
            </a:prstGeom>
            <a:ln>
              <a:solidFill>
                <a:schemeClr val="accent1"/>
              </a:solidFill>
            </a:ln>
          </p:spPr>
        </p:pic>
        <p:sp>
          <p:nvSpPr>
            <p:cNvPr id="122" name="TextBox 121">
              <a:extLst>
                <a:ext uri="{FF2B5EF4-FFF2-40B4-BE49-F238E27FC236}">
                  <a16:creationId xmlns:a16="http://schemas.microsoft.com/office/drawing/2014/main" id="{2863F891-7EC7-4C7C-B149-DF8FDC5D565F}"/>
                </a:ext>
              </a:extLst>
            </p:cNvPr>
            <p:cNvSpPr txBox="1"/>
            <p:nvPr/>
          </p:nvSpPr>
          <p:spPr>
            <a:xfrm>
              <a:off x="4156774" y="6504287"/>
              <a:ext cx="1848737" cy="646331"/>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Adaptive depth threshold</a:t>
              </a:r>
              <a:endParaRPr lang="LID4096" sz="1800"/>
            </a:p>
          </p:txBody>
        </p:sp>
        <p:sp>
          <p:nvSpPr>
            <p:cNvPr id="127" name="TextBox 126">
              <a:extLst>
                <a:ext uri="{FF2B5EF4-FFF2-40B4-BE49-F238E27FC236}">
                  <a16:creationId xmlns:a16="http://schemas.microsoft.com/office/drawing/2014/main" id="{CFEC8171-ED10-4B24-87ED-F6D56B18581E}"/>
                </a:ext>
              </a:extLst>
            </p:cNvPr>
            <p:cNvSpPr txBox="1"/>
            <p:nvPr/>
          </p:nvSpPr>
          <p:spPr>
            <a:xfrm>
              <a:off x="1919167" y="6504287"/>
              <a:ext cx="1800225" cy="646331"/>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Constant depth threshold</a:t>
              </a:r>
              <a:endParaRPr lang="LID4096" sz="1800"/>
            </a:p>
          </p:txBody>
        </p:sp>
      </p:grpSp>
      <p:grpSp>
        <p:nvGrpSpPr>
          <p:cNvPr id="130" name="Group 129">
            <a:extLst>
              <a:ext uri="{FF2B5EF4-FFF2-40B4-BE49-F238E27FC236}">
                <a16:creationId xmlns:a16="http://schemas.microsoft.com/office/drawing/2014/main" id="{DFEC866F-DF23-403A-A7A5-0A140E80AA73}"/>
              </a:ext>
              <a:ext uri="{C183D7F6-B498-43B3-948B-1728B52AA6E4}">
                <adec:decorative xmlns:adec="http://schemas.microsoft.com/office/drawing/2017/decorative" val="1"/>
              </a:ext>
            </a:extLst>
          </p:cNvPr>
          <p:cNvGrpSpPr/>
          <p:nvPr/>
        </p:nvGrpSpPr>
        <p:grpSpPr>
          <a:xfrm>
            <a:off x="9109262" y="3540631"/>
            <a:ext cx="2536968" cy="2739787"/>
            <a:chOff x="9613473" y="3982426"/>
            <a:chExt cx="2536968" cy="2739787"/>
          </a:xfrm>
        </p:grpSpPr>
        <p:pic>
          <p:nvPicPr>
            <p:cNvPr id="131" name="Image 8">
              <a:extLst>
                <a:ext uri="{FF2B5EF4-FFF2-40B4-BE49-F238E27FC236}">
                  <a16:creationId xmlns:a16="http://schemas.microsoft.com/office/drawing/2014/main" id="{3263A43F-1707-44CE-8E3D-E7EAC5A6669D}"/>
                </a:ext>
              </a:extLst>
            </p:cNvPr>
            <p:cNvPicPr/>
            <p:nvPr/>
          </p:nvPicPr>
          <p:blipFill>
            <a:blip r:embed="rId5">
              <a:extLst>
                <a:ext uri="{28A0092B-C50C-407E-A947-70E740481C1C}">
                  <a14:useLocalDpi xmlns:a14="http://schemas.microsoft.com/office/drawing/2010/main" val="0"/>
                </a:ext>
              </a:extLst>
            </a:blip>
            <a:stretch>
              <a:fillRect/>
            </a:stretch>
          </p:blipFill>
          <p:spPr>
            <a:xfrm>
              <a:off x="9907990" y="3982426"/>
              <a:ext cx="1975380" cy="2370455"/>
            </a:xfrm>
            <a:prstGeom prst="rect">
              <a:avLst/>
            </a:prstGeom>
            <a:ln>
              <a:solidFill>
                <a:schemeClr val="accent1"/>
              </a:solidFill>
            </a:ln>
          </p:spPr>
        </p:pic>
        <p:sp>
          <p:nvSpPr>
            <p:cNvPr id="132" name="TextBox 131">
              <a:extLst>
                <a:ext uri="{FF2B5EF4-FFF2-40B4-BE49-F238E27FC236}">
                  <a16:creationId xmlns:a16="http://schemas.microsoft.com/office/drawing/2014/main" id="{E3B194BA-640E-45AB-8F65-F406D1FFDB70}"/>
                </a:ext>
              </a:extLst>
            </p:cNvPr>
            <p:cNvSpPr txBox="1"/>
            <p:nvPr/>
          </p:nvSpPr>
          <p:spPr>
            <a:xfrm>
              <a:off x="9613473" y="6352881"/>
              <a:ext cx="2536968" cy="369332"/>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Disocclusion Mask</a:t>
              </a:r>
              <a:endParaRPr lang="LID4096" sz="1800" dirty="0"/>
            </a:p>
          </p:txBody>
        </p:sp>
      </p:grpSp>
      <p:sp>
        <p:nvSpPr>
          <p:cNvPr id="277" name="TextBox 276">
            <a:extLst>
              <a:ext uri="{FF2B5EF4-FFF2-40B4-BE49-F238E27FC236}">
                <a16:creationId xmlns:a16="http://schemas.microsoft.com/office/drawing/2014/main" id="{9FEA8FBE-1E7F-47AF-89F0-D7BBF3F7774B}"/>
              </a:ext>
            </a:extLst>
          </p:cNvPr>
          <p:cNvSpPr txBox="1"/>
          <p:nvPr/>
        </p:nvSpPr>
        <p:spPr>
          <a:xfrm>
            <a:off x="584199" y="2022424"/>
            <a:ext cx="10872019" cy="1538883"/>
          </a:xfrm>
          <a:prstGeom prst="rect">
            <a:avLst/>
          </a:prstGeom>
          <a:noFill/>
        </p:spPr>
        <p:txBody>
          <a:bodyPr wrap="square" lIns="0" tIns="182880" rIns="0" bIns="0" rtlCol="0">
            <a:spAutoFit/>
          </a:bodyPr>
          <a:lstStyle/>
          <a:p>
            <a:r>
              <a:rPr lang="de-DE" sz="2000" dirty="0">
                <a:solidFill>
                  <a:schemeClr val="accent3"/>
                </a:solidFill>
                <a:latin typeface="+mj-lt"/>
                <a:cs typeface="Segoe UI" panose="020B0502040204020203" pitchFamily="34" charset="0"/>
              </a:rPr>
              <a:t>Create Disocclusion Mask</a:t>
            </a:r>
            <a:endParaRPr lang="en-US" sz="2000" dirty="0">
              <a:solidFill>
                <a:schemeClr val="accent3"/>
              </a:solidFill>
              <a:latin typeface="+mj-lt"/>
              <a:cs typeface="Segoe UI" panose="020B0502040204020203" pitchFamily="34" charset="0"/>
            </a:endParaRP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Mismatching depth values are treated as a disocclusion</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sym typeface="Wingdings" panose="05000000000000000000" pitchFamily="2" charset="2"/>
              </a:rPr>
              <a:t>Use adaptive depth thresholds to counter false disocclusion at grazing angles</a:t>
            </a:r>
            <a:endParaRPr lang="de-DE" sz="1800" dirty="0">
              <a:cs typeface="Segoe UI" panose="020B0502040204020203" pitchFamily="34" charset="0"/>
            </a:endParaRPr>
          </a:p>
          <a:p>
            <a:endParaRPr lang="de-DE" sz="1200" b="1" dirty="0">
              <a:cs typeface="Segoe UI" panose="020B0502040204020203" pitchFamily="34" charset="0"/>
            </a:endParaRPr>
          </a:p>
        </p:txBody>
      </p:sp>
      <p:pic>
        <p:nvPicPr>
          <p:cNvPr id="186" name="Picture 185" descr="Building blocks">
            <a:extLst>
              <a:ext uri="{FF2B5EF4-FFF2-40B4-BE49-F238E27FC236}">
                <a16:creationId xmlns:a16="http://schemas.microsoft.com/office/drawing/2014/main" id="{E8DD113C-4401-475A-9415-B4C8B843BB6B}"/>
              </a:ext>
            </a:extLst>
          </p:cNvPr>
          <p:cNvPicPr>
            <a:picLocks noChangeAspect="1"/>
          </p:cNvPicPr>
          <p:nvPr/>
        </p:nvPicPr>
        <p:blipFill>
          <a:blip r:embed="rId6"/>
          <a:stretch>
            <a:fillRect/>
          </a:stretch>
        </p:blipFill>
        <p:spPr>
          <a:xfrm>
            <a:off x="7107381" y="292100"/>
            <a:ext cx="4496355" cy="1403558"/>
          </a:xfrm>
          <a:prstGeom prst="rect">
            <a:avLst/>
          </a:prstGeom>
        </p:spPr>
      </p:pic>
      <p:sp>
        <p:nvSpPr>
          <p:cNvPr id="187" name="Rectangle 186">
            <a:extLst>
              <a:ext uri="{FF2B5EF4-FFF2-40B4-BE49-F238E27FC236}">
                <a16:creationId xmlns:a16="http://schemas.microsoft.com/office/drawing/2014/main" id="{55EF9843-5B1B-4E11-8073-D92B6F4D3F86}"/>
              </a:ext>
              <a:ext uri="{C183D7F6-B498-43B3-948B-1728B52AA6E4}">
                <adec:decorative xmlns:adec="http://schemas.microsoft.com/office/drawing/2017/decorative" val="1"/>
              </a:ext>
            </a:extLst>
          </p:cNvPr>
          <p:cNvSpPr/>
          <p:nvPr/>
        </p:nvSpPr>
        <p:spPr bwMode="auto">
          <a:xfrm>
            <a:off x="9804400" y="1"/>
            <a:ext cx="2387600"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188" name="Rectangle 187">
            <a:extLst>
              <a:ext uri="{FF2B5EF4-FFF2-40B4-BE49-F238E27FC236}">
                <a16:creationId xmlns:a16="http://schemas.microsoft.com/office/drawing/2014/main" id="{3B236DFC-AB0F-4477-98F6-19BBFD6BA7B1}"/>
              </a:ext>
              <a:ext uri="{C183D7F6-B498-43B3-948B-1728B52AA6E4}">
                <adec:decorative xmlns:adec="http://schemas.microsoft.com/office/drawing/2017/decorative" val="1"/>
              </a:ext>
            </a:extLst>
          </p:cNvPr>
          <p:cNvSpPr/>
          <p:nvPr/>
        </p:nvSpPr>
        <p:spPr bwMode="auto">
          <a:xfrm>
            <a:off x="6944004" y="1"/>
            <a:ext cx="1952346"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545201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BE128B46-276F-46A6-A376-7C1198D140A1}"/>
              </a:ext>
              <a:ext uri="{C183D7F6-B498-43B3-948B-1728B52AA6E4}">
                <adec:decorative xmlns:adec="http://schemas.microsoft.com/office/drawing/2017/decorative" val="1"/>
              </a:ext>
            </a:extLst>
          </p:cNvPr>
          <p:cNvGrpSpPr/>
          <p:nvPr/>
        </p:nvGrpSpPr>
        <p:grpSpPr>
          <a:xfrm>
            <a:off x="385196" y="1999929"/>
            <a:ext cx="8616373" cy="2656201"/>
            <a:chOff x="605719" y="1468611"/>
            <a:chExt cx="2634304" cy="4601479"/>
          </a:xfrm>
        </p:grpSpPr>
        <p:sp>
          <p:nvSpPr>
            <p:cNvPr id="109" name="Rectangle 108">
              <a:extLst>
                <a:ext uri="{FF2B5EF4-FFF2-40B4-BE49-F238E27FC236}">
                  <a16:creationId xmlns:a16="http://schemas.microsoft.com/office/drawing/2014/main" id="{C726709F-0B79-4654-B4C7-2AE6D7DBED74}"/>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10" name="Straight Connector 109">
              <a:extLst>
                <a:ext uri="{FF2B5EF4-FFF2-40B4-BE49-F238E27FC236}">
                  <a16:creationId xmlns:a16="http://schemas.microsoft.com/office/drawing/2014/main" id="{E3017EAF-3B95-4F50-8BFC-2DF1EC4525EE}"/>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108" name="Image 13">
            <a:extLst>
              <a:ext uri="{FF2B5EF4-FFF2-40B4-BE49-F238E27FC236}">
                <a16:creationId xmlns:a16="http://schemas.microsoft.com/office/drawing/2014/main" id="{087F71CC-DB81-4C86-A347-30FE4F4C0AA5}"/>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12988" y="2565486"/>
            <a:ext cx="2560320" cy="2560320"/>
          </a:xfrm>
          <a:prstGeom prst="rect">
            <a:avLst/>
          </a:prstGeom>
        </p:spPr>
      </p:pic>
      <p:sp>
        <p:nvSpPr>
          <p:cNvPr id="112" name="TextBox 111">
            <a:extLst>
              <a:ext uri="{FF2B5EF4-FFF2-40B4-BE49-F238E27FC236}">
                <a16:creationId xmlns:a16="http://schemas.microsoft.com/office/drawing/2014/main" id="{4DDA5DBF-27AE-4A8A-B330-82E228CEABB7}"/>
              </a:ext>
            </a:extLst>
          </p:cNvPr>
          <p:cNvSpPr txBox="1"/>
          <p:nvPr/>
        </p:nvSpPr>
        <p:spPr>
          <a:xfrm>
            <a:off x="9312988" y="5178548"/>
            <a:ext cx="2560319" cy="369332"/>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Temporal Variance</a:t>
            </a:r>
            <a:endParaRPr lang="LID4096" sz="1800" dirty="0"/>
          </a:p>
        </p:txBody>
      </p:sp>
      <p:pic>
        <p:nvPicPr>
          <p:cNvPr id="113" name="Image 16">
            <a:extLst>
              <a:ext uri="{FF2B5EF4-FFF2-40B4-BE49-F238E27FC236}">
                <a16:creationId xmlns:a16="http://schemas.microsoft.com/office/drawing/2014/main" id="{FC0B276C-2C8E-43FC-8D29-FFF511A8EE4C}"/>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3698801" y="4569042"/>
            <a:ext cx="2563725" cy="1281863"/>
          </a:xfrm>
          <a:prstGeom prst="rect">
            <a:avLst/>
          </a:prstGeom>
        </p:spPr>
      </p:pic>
      <p:pic>
        <p:nvPicPr>
          <p:cNvPr id="117" name="Image 17">
            <a:extLst>
              <a:ext uri="{FF2B5EF4-FFF2-40B4-BE49-F238E27FC236}">
                <a16:creationId xmlns:a16="http://schemas.microsoft.com/office/drawing/2014/main" id="{45862ACE-77C3-4CC4-B5E2-8B30325B9AF6}"/>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6363423" y="4569042"/>
            <a:ext cx="2563725" cy="1281863"/>
          </a:xfrm>
          <a:prstGeom prst="rect">
            <a:avLst/>
          </a:prstGeom>
        </p:spPr>
      </p:pic>
      <p:sp>
        <p:nvSpPr>
          <p:cNvPr id="118" name="TextBox 117">
            <a:extLst>
              <a:ext uri="{FF2B5EF4-FFF2-40B4-BE49-F238E27FC236}">
                <a16:creationId xmlns:a16="http://schemas.microsoft.com/office/drawing/2014/main" id="{FB0800A2-4141-43D6-AB54-EF1C7C448C18}"/>
              </a:ext>
            </a:extLst>
          </p:cNvPr>
          <p:cNvSpPr txBox="1"/>
          <p:nvPr/>
        </p:nvSpPr>
        <p:spPr>
          <a:xfrm>
            <a:off x="3698801" y="5911406"/>
            <a:ext cx="2562742" cy="345168"/>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Without variance boost</a:t>
            </a:r>
            <a:endParaRPr lang="LID4096" sz="1800" dirty="0"/>
          </a:p>
        </p:txBody>
      </p:sp>
      <p:sp>
        <p:nvSpPr>
          <p:cNvPr id="119" name="TextBox 118">
            <a:extLst>
              <a:ext uri="{FF2B5EF4-FFF2-40B4-BE49-F238E27FC236}">
                <a16:creationId xmlns:a16="http://schemas.microsoft.com/office/drawing/2014/main" id="{D8443D1C-3F5F-4D88-9900-4965861609F0}"/>
              </a:ext>
            </a:extLst>
          </p:cNvPr>
          <p:cNvSpPr txBox="1"/>
          <p:nvPr/>
        </p:nvSpPr>
        <p:spPr>
          <a:xfrm>
            <a:off x="6367989" y="5911406"/>
            <a:ext cx="2559158" cy="345168"/>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With variance boost</a:t>
            </a:r>
            <a:endParaRPr lang="LID4096" sz="1800" dirty="0"/>
          </a:p>
        </p:txBody>
      </p:sp>
      <p:sp>
        <p:nvSpPr>
          <p:cNvPr id="275" name="TextBox 274">
            <a:extLst>
              <a:ext uri="{FF2B5EF4-FFF2-40B4-BE49-F238E27FC236}">
                <a16:creationId xmlns:a16="http://schemas.microsoft.com/office/drawing/2014/main" id="{28AF6B23-2750-4B42-BDF8-B33E3B67E2EA}"/>
              </a:ext>
            </a:extLst>
          </p:cNvPr>
          <p:cNvSpPr txBox="1"/>
          <p:nvPr/>
        </p:nvSpPr>
        <p:spPr>
          <a:xfrm>
            <a:off x="585217" y="2014847"/>
            <a:ext cx="8495180" cy="2462213"/>
          </a:xfrm>
          <a:prstGeom prst="rect">
            <a:avLst/>
          </a:prstGeom>
          <a:noFill/>
        </p:spPr>
        <p:txBody>
          <a:bodyPr wrap="square" lIns="0" tIns="182880" rIns="0" bIns="0" rtlCol="0">
            <a:spAutoFit/>
          </a:bodyPr>
          <a:lstStyle/>
          <a:p>
            <a:pPr marL="0" lvl="1">
              <a:spcBef>
                <a:spcPts val="1200"/>
              </a:spcBef>
              <a:buSzPct val="90000"/>
            </a:pPr>
            <a:r>
              <a:rPr lang="de-DE" sz="2000" dirty="0">
                <a:solidFill>
                  <a:schemeClr val="accent3"/>
                </a:solidFill>
                <a:latin typeface="+mj-lt"/>
                <a:cs typeface="Segoe UI" panose="020B0502040204020203" pitchFamily="34" charset="0"/>
              </a:rPr>
              <a:t>Reprojection</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Use disocclusion information to determine if we can reuse the history moments</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Reproject using per pixel motion vectors and sample the history moments</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Use those to update the current temporal variance which is used to guide the </a:t>
            </a:r>
            <a:br>
              <a:rPr lang="en-US" sz="1800" dirty="0">
                <a:cs typeface="Segoe UI" panose="020B0502040204020203" pitchFamily="34" charset="0"/>
              </a:rPr>
            </a:br>
            <a:r>
              <a:rPr lang="en-US" sz="1800" dirty="0">
                <a:cs typeface="Segoe UI" panose="020B0502040204020203" pitchFamily="34" charset="0"/>
              </a:rPr>
              <a:t>spatial filtering</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Additional variance boost for more aggressive spatial filtering </a:t>
            </a:r>
            <a:br>
              <a:rPr lang="en-US" sz="1800" dirty="0">
                <a:cs typeface="Segoe UI" panose="020B0502040204020203" pitchFamily="34" charset="0"/>
              </a:rPr>
            </a:br>
            <a:r>
              <a:rPr lang="en-US" sz="1800" dirty="0">
                <a:cs typeface="Segoe UI" panose="020B0502040204020203" pitchFamily="34" charset="0"/>
              </a:rPr>
              <a:t>when dealing with low temporal sample counts</a:t>
            </a:r>
            <a:endParaRPr lang="de-DE" sz="1800" dirty="0">
              <a:cs typeface="Segoe UI" panose="020B0502040204020203" pitchFamily="34" charset="0"/>
            </a:endParaRPr>
          </a:p>
        </p:txBody>
      </p:sp>
      <p:pic>
        <p:nvPicPr>
          <p:cNvPr id="111" name="Picture 110" descr="Building blocks">
            <a:extLst>
              <a:ext uri="{FF2B5EF4-FFF2-40B4-BE49-F238E27FC236}">
                <a16:creationId xmlns:a16="http://schemas.microsoft.com/office/drawing/2014/main" id="{843BD019-AD79-498B-BA52-1AFC1F671E81}"/>
              </a:ext>
            </a:extLst>
          </p:cNvPr>
          <p:cNvPicPr>
            <a:picLocks noChangeAspect="1"/>
          </p:cNvPicPr>
          <p:nvPr/>
        </p:nvPicPr>
        <p:blipFill>
          <a:blip r:embed="rId6"/>
          <a:stretch>
            <a:fillRect/>
          </a:stretch>
        </p:blipFill>
        <p:spPr>
          <a:xfrm>
            <a:off x="7107381" y="292100"/>
            <a:ext cx="4496355" cy="1403558"/>
          </a:xfrm>
          <a:prstGeom prst="rect">
            <a:avLst/>
          </a:prstGeom>
        </p:spPr>
      </p:pic>
      <p:sp>
        <p:nvSpPr>
          <p:cNvPr id="114" name="Rectangle 113">
            <a:extLst>
              <a:ext uri="{FF2B5EF4-FFF2-40B4-BE49-F238E27FC236}">
                <a16:creationId xmlns:a16="http://schemas.microsoft.com/office/drawing/2014/main" id="{27CEDF0C-51A4-4EE1-AA23-8716BF42119D}"/>
              </a:ext>
              <a:ext uri="{C183D7F6-B498-43B3-948B-1728B52AA6E4}">
                <adec:decorative xmlns:adec="http://schemas.microsoft.com/office/drawing/2017/decorative" val="1"/>
              </a:ext>
            </a:extLst>
          </p:cNvPr>
          <p:cNvSpPr/>
          <p:nvPr/>
        </p:nvSpPr>
        <p:spPr bwMode="auto">
          <a:xfrm>
            <a:off x="10715624" y="1"/>
            <a:ext cx="1476375"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8A872C3F-E3F6-4766-8122-BDA6C83BDC2B}"/>
              </a:ext>
              <a:ext uri="{C183D7F6-B498-43B3-948B-1728B52AA6E4}">
                <adec:decorative xmlns:adec="http://schemas.microsoft.com/office/drawing/2017/decorative" val="1"/>
              </a:ext>
            </a:extLst>
          </p:cNvPr>
          <p:cNvSpPr/>
          <p:nvPr/>
        </p:nvSpPr>
        <p:spPr bwMode="auto">
          <a:xfrm>
            <a:off x="6944004" y="1"/>
            <a:ext cx="2866746"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904502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0" name="Group 369">
            <a:extLst>
              <a:ext uri="{FF2B5EF4-FFF2-40B4-BE49-F238E27FC236}">
                <a16:creationId xmlns:a16="http://schemas.microsoft.com/office/drawing/2014/main" id="{E1BE56D8-47CE-4C2D-B919-788FD3F8406E}"/>
              </a:ext>
              <a:ext uri="{C183D7F6-B498-43B3-948B-1728B52AA6E4}">
                <adec:decorative xmlns:adec="http://schemas.microsoft.com/office/drawing/2017/decorative" val="1"/>
              </a:ext>
            </a:extLst>
          </p:cNvPr>
          <p:cNvGrpSpPr/>
          <p:nvPr/>
        </p:nvGrpSpPr>
        <p:grpSpPr>
          <a:xfrm>
            <a:off x="385197" y="1999928"/>
            <a:ext cx="5841462" cy="3016123"/>
            <a:chOff x="605719" y="1468611"/>
            <a:chExt cx="2634304" cy="4601479"/>
          </a:xfrm>
        </p:grpSpPr>
        <p:sp>
          <p:nvSpPr>
            <p:cNvPr id="371" name="Rectangle 370">
              <a:extLst>
                <a:ext uri="{FF2B5EF4-FFF2-40B4-BE49-F238E27FC236}">
                  <a16:creationId xmlns:a16="http://schemas.microsoft.com/office/drawing/2014/main" id="{98100EC8-AB5C-42E2-A3C2-764599223EA2}"/>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372" name="Straight Connector 371">
              <a:extLst>
                <a:ext uri="{FF2B5EF4-FFF2-40B4-BE49-F238E27FC236}">
                  <a16:creationId xmlns:a16="http://schemas.microsoft.com/office/drawing/2014/main" id="{AF63EF70-84FB-46E5-B43D-DA6A322F3859}"/>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107" name="Image 18">
            <a:extLst>
              <a:ext uri="{FF2B5EF4-FFF2-40B4-BE49-F238E27FC236}">
                <a16:creationId xmlns:a16="http://schemas.microsoft.com/office/drawing/2014/main" id="{67874922-3D19-47D9-A78C-86D1897C31D0}"/>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501428" y="2638611"/>
            <a:ext cx="2037715" cy="2377440"/>
          </a:xfrm>
          <a:prstGeom prst="rect">
            <a:avLst/>
          </a:prstGeom>
          <a:ln>
            <a:solidFill>
              <a:schemeClr val="accent1"/>
            </a:solidFill>
          </a:ln>
        </p:spPr>
      </p:pic>
      <p:pic>
        <p:nvPicPr>
          <p:cNvPr id="120" name="Image 19">
            <a:extLst>
              <a:ext uri="{FF2B5EF4-FFF2-40B4-BE49-F238E27FC236}">
                <a16:creationId xmlns:a16="http://schemas.microsoft.com/office/drawing/2014/main" id="{DDAB82E0-A5B2-434F-AFDD-110C57570EE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211955" y="2627032"/>
            <a:ext cx="2037715" cy="2377440"/>
          </a:xfrm>
          <a:prstGeom prst="rect">
            <a:avLst/>
          </a:prstGeom>
          <a:ln>
            <a:solidFill>
              <a:schemeClr val="accent1"/>
            </a:solidFill>
          </a:ln>
        </p:spPr>
      </p:pic>
      <p:sp>
        <p:nvSpPr>
          <p:cNvPr id="121" name="TextBox 120">
            <a:extLst>
              <a:ext uri="{FF2B5EF4-FFF2-40B4-BE49-F238E27FC236}">
                <a16:creationId xmlns:a16="http://schemas.microsoft.com/office/drawing/2014/main" id="{67345C2D-CDA0-4679-8071-A6D9376B3ED0}"/>
              </a:ext>
            </a:extLst>
          </p:cNvPr>
          <p:cNvSpPr txBox="1"/>
          <p:nvPr/>
        </p:nvSpPr>
        <p:spPr>
          <a:xfrm>
            <a:off x="6620173" y="4987157"/>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Naïve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blending</a:t>
            </a:r>
            <a:endParaRPr lang="LID4096" sz="1800" dirty="0"/>
          </a:p>
        </p:txBody>
      </p:sp>
      <p:sp>
        <p:nvSpPr>
          <p:cNvPr id="122" name="TextBox 121">
            <a:extLst>
              <a:ext uri="{FF2B5EF4-FFF2-40B4-BE49-F238E27FC236}">
                <a16:creationId xmlns:a16="http://schemas.microsoft.com/office/drawing/2014/main" id="{57D3F3D0-469F-4F26-9320-41BD0C9E8AE9}"/>
              </a:ext>
            </a:extLst>
          </p:cNvPr>
          <p:cNvSpPr txBox="1"/>
          <p:nvPr/>
        </p:nvSpPr>
        <p:spPr>
          <a:xfrm>
            <a:off x="9330699" y="4987157"/>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Neighborhood clamping</a:t>
            </a:r>
            <a:endParaRPr lang="LID4096" sz="1800" dirty="0"/>
          </a:p>
        </p:txBody>
      </p:sp>
      <p:sp>
        <p:nvSpPr>
          <p:cNvPr id="273" name="TextBox 272">
            <a:extLst>
              <a:ext uri="{FF2B5EF4-FFF2-40B4-BE49-F238E27FC236}">
                <a16:creationId xmlns:a16="http://schemas.microsoft.com/office/drawing/2014/main" id="{65CFED46-6A27-43F5-BB23-438AEC4486BB}"/>
              </a:ext>
            </a:extLst>
          </p:cNvPr>
          <p:cNvSpPr txBox="1"/>
          <p:nvPr/>
        </p:nvSpPr>
        <p:spPr>
          <a:xfrm>
            <a:off x="588229" y="2014847"/>
            <a:ext cx="5304525" cy="2616101"/>
          </a:xfrm>
          <a:prstGeom prst="rect">
            <a:avLst/>
          </a:prstGeom>
          <a:noFill/>
        </p:spPr>
        <p:txBody>
          <a:bodyPr wrap="square" lIns="0" tIns="182880" rIns="0" bIns="0" rtlCol="0">
            <a:spAutoFit/>
          </a:bodyPr>
          <a:lstStyle/>
          <a:p>
            <a:pPr marL="0" lvl="1" defTabSz="932742">
              <a:spcBef>
                <a:spcPts val="1200"/>
              </a:spcBef>
              <a:buSzPct val="90000"/>
            </a:pPr>
            <a:r>
              <a:rPr lang="de-DE" sz="2000" dirty="0">
                <a:solidFill>
                  <a:schemeClr val="accent3"/>
                </a:solidFill>
                <a:latin typeface="+mj-lt"/>
                <a:cs typeface="Segoe UI" panose="020B0502040204020203" pitchFamily="34" charset="0"/>
              </a:rPr>
              <a:t>Reprojection</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Moving shadows are a challenging problem</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Notice how the shadow pretty much disappears </a:t>
            </a:r>
            <a:br>
              <a:rPr lang="en-US" sz="1800" dirty="0">
                <a:cs typeface="Segoe UI" panose="020B0502040204020203" pitchFamily="34" charset="0"/>
              </a:rPr>
            </a:br>
            <a:r>
              <a:rPr lang="en-US" sz="1800" dirty="0">
                <a:cs typeface="Segoe UI" panose="020B0502040204020203" pitchFamily="34" charset="0"/>
              </a:rPr>
              <a:t>as many temporal samples get incorrectly blended</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Neighborhood clamping the history values helps with obtaining a much more responsive filter and preserves the shadow details under motion</a:t>
            </a:r>
          </a:p>
        </p:txBody>
      </p:sp>
      <p:pic>
        <p:nvPicPr>
          <p:cNvPr id="206" name="Picture 205" descr="Building blocks">
            <a:extLst>
              <a:ext uri="{FF2B5EF4-FFF2-40B4-BE49-F238E27FC236}">
                <a16:creationId xmlns:a16="http://schemas.microsoft.com/office/drawing/2014/main" id="{2A30BDF7-8874-44B0-ACFF-3B9AE13515E1}"/>
              </a:ext>
            </a:extLst>
          </p:cNvPr>
          <p:cNvPicPr>
            <a:picLocks noChangeAspect="1"/>
          </p:cNvPicPr>
          <p:nvPr/>
        </p:nvPicPr>
        <p:blipFill>
          <a:blip r:embed="rId5"/>
          <a:stretch>
            <a:fillRect/>
          </a:stretch>
        </p:blipFill>
        <p:spPr>
          <a:xfrm>
            <a:off x="7107381" y="292100"/>
            <a:ext cx="4496355" cy="1403558"/>
          </a:xfrm>
          <a:prstGeom prst="rect">
            <a:avLst/>
          </a:prstGeom>
        </p:spPr>
      </p:pic>
      <p:sp>
        <p:nvSpPr>
          <p:cNvPr id="207" name="Rectangle 206">
            <a:extLst>
              <a:ext uri="{FF2B5EF4-FFF2-40B4-BE49-F238E27FC236}">
                <a16:creationId xmlns:a16="http://schemas.microsoft.com/office/drawing/2014/main" id="{8C87E7F1-2090-43F2-865F-BD395412A566}"/>
              </a:ext>
              <a:ext uri="{C183D7F6-B498-43B3-948B-1728B52AA6E4}">
                <adec:decorative xmlns:adec="http://schemas.microsoft.com/office/drawing/2017/decorative" val="1"/>
              </a:ext>
            </a:extLst>
          </p:cNvPr>
          <p:cNvSpPr/>
          <p:nvPr/>
        </p:nvSpPr>
        <p:spPr bwMode="auto">
          <a:xfrm>
            <a:off x="10715624" y="1"/>
            <a:ext cx="1476375"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208" name="Rectangle 207">
            <a:extLst>
              <a:ext uri="{FF2B5EF4-FFF2-40B4-BE49-F238E27FC236}">
                <a16:creationId xmlns:a16="http://schemas.microsoft.com/office/drawing/2014/main" id="{897D1DCE-6EAB-4B51-8C0F-22D2979B3168}"/>
              </a:ext>
              <a:ext uri="{C183D7F6-B498-43B3-948B-1728B52AA6E4}">
                <adec:decorative xmlns:adec="http://schemas.microsoft.com/office/drawing/2017/decorative" val="1"/>
              </a:ext>
            </a:extLst>
          </p:cNvPr>
          <p:cNvSpPr/>
          <p:nvPr/>
        </p:nvSpPr>
        <p:spPr bwMode="auto">
          <a:xfrm>
            <a:off x="6944004" y="1"/>
            <a:ext cx="2866746"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414068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F554F387-D582-42EF-8034-CCEE836DDA5D}"/>
              </a:ext>
              <a:ext uri="{C183D7F6-B498-43B3-948B-1728B52AA6E4}">
                <adec:decorative xmlns:adec="http://schemas.microsoft.com/office/drawing/2017/decorative" val="1"/>
              </a:ext>
            </a:extLst>
          </p:cNvPr>
          <p:cNvGrpSpPr/>
          <p:nvPr/>
        </p:nvGrpSpPr>
        <p:grpSpPr>
          <a:xfrm>
            <a:off x="385197" y="1999928"/>
            <a:ext cx="5050724" cy="4564385"/>
            <a:chOff x="605719" y="1468611"/>
            <a:chExt cx="2634304" cy="4601479"/>
          </a:xfrm>
        </p:grpSpPr>
        <p:sp>
          <p:nvSpPr>
            <p:cNvPr id="106" name="Rectangle 105">
              <a:extLst>
                <a:ext uri="{FF2B5EF4-FFF2-40B4-BE49-F238E27FC236}">
                  <a16:creationId xmlns:a16="http://schemas.microsoft.com/office/drawing/2014/main" id="{D89F9209-55A5-48BE-8AE8-D0DCF2AC01A7}"/>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07" name="Straight Connector 106">
              <a:extLst>
                <a:ext uri="{FF2B5EF4-FFF2-40B4-BE49-F238E27FC236}">
                  <a16:creationId xmlns:a16="http://schemas.microsoft.com/office/drawing/2014/main" id="{70D6BDE7-F666-405C-B116-4D9624238B88}"/>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108" name="Image 20">
            <a:extLst>
              <a:ext uri="{FF2B5EF4-FFF2-40B4-BE49-F238E27FC236}">
                <a16:creationId xmlns:a16="http://schemas.microsoft.com/office/drawing/2014/main" id="{97DDF0A1-7B3B-4CAC-B3ED-4D11076FA0AB}"/>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07943" y="2833977"/>
            <a:ext cx="2926080" cy="1828800"/>
          </a:xfrm>
          <a:prstGeom prst="rect">
            <a:avLst/>
          </a:prstGeom>
          <a:ln>
            <a:solidFill>
              <a:schemeClr val="accent1"/>
            </a:solidFill>
          </a:ln>
        </p:spPr>
      </p:pic>
      <p:pic>
        <p:nvPicPr>
          <p:cNvPr id="112" name="Image 21">
            <a:extLst>
              <a:ext uri="{FF2B5EF4-FFF2-40B4-BE49-F238E27FC236}">
                <a16:creationId xmlns:a16="http://schemas.microsoft.com/office/drawing/2014/main" id="{9BAF5897-CA4E-453B-AA12-7A99794121EB}"/>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58250" y="2826380"/>
            <a:ext cx="2926080" cy="1828800"/>
          </a:xfrm>
          <a:prstGeom prst="rect">
            <a:avLst/>
          </a:prstGeom>
          <a:ln>
            <a:solidFill>
              <a:schemeClr val="accent1"/>
            </a:solidFill>
          </a:ln>
        </p:spPr>
      </p:pic>
      <p:sp>
        <p:nvSpPr>
          <p:cNvPr id="113" name="TextBox 112">
            <a:extLst>
              <a:ext uri="{FF2B5EF4-FFF2-40B4-BE49-F238E27FC236}">
                <a16:creationId xmlns:a16="http://schemas.microsoft.com/office/drawing/2014/main" id="{80FE809F-5A4B-41FE-813C-982F9A8EAFA1}"/>
              </a:ext>
            </a:extLst>
          </p:cNvPr>
          <p:cNvSpPr txBox="1"/>
          <p:nvPr/>
        </p:nvSpPr>
        <p:spPr>
          <a:xfrm>
            <a:off x="6470871" y="4739800"/>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Constant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blend factor</a:t>
            </a:r>
            <a:endParaRPr lang="LID4096" sz="1800" dirty="0"/>
          </a:p>
        </p:txBody>
      </p:sp>
      <p:sp>
        <p:nvSpPr>
          <p:cNvPr id="117" name="TextBox 116">
            <a:extLst>
              <a:ext uri="{FF2B5EF4-FFF2-40B4-BE49-F238E27FC236}">
                <a16:creationId xmlns:a16="http://schemas.microsoft.com/office/drawing/2014/main" id="{0E6F51A0-27AB-4A97-91D8-0F353C244DD6}"/>
              </a:ext>
            </a:extLst>
          </p:cNvPr>
          <p:cNvSpPr txBox="1"/>
          <p:nvPr/>
        </p:nvSpPr>
        <p:spPr>
          <a:xfrm>
            <a:off x="9521178" y="4739800"/>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Adaptive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blend factor</a:t>
            </a:r>
            <a:endParaRPr lang="LID4096" sz="1800" dirty="0"/>
          </a:p>
        </p:txBody>
      </p:sp>
      <p:sp>
        <p:nvSpPr>
          <p:cNvPr id="273" name="TextBox 272">
            <a:extLst>
              <a:ext uri="{FF2B5EF4-FFF2-40B4-BE49-F238E27FC236}">
                <a16:creationId xmlns:a16="http://schemas.microsoft.com/office/drawing/2014/main" id="{0F767CAF-A34E-4307-A1AF-07623301DA08}"/>
              </a:ext>
            </a:extLst>
          </p:cNvPr>
          <p:cNvSpPr txBox="1"/>
          <p:nvPr/>
        </p:nvSpPr>
        <p:spPr>
          <a:xfrm>
            <a:off x="592102" y="2019300"/>
            <a:ext cx="4596207" cy="4124206"/>
          </a:xfrm>
          <a:prstGeom prst="rect">
            <a:avLst/>
          </a:prstGeom>
          <a:noFill/>
        </p:spPr>
        <p:txBody>
          <a:bodyPr wrap="square" lIns="0" tIns="182880" rIns="0" bIns="0" rtlCol="0">
            <a:spAutoFit/>
          </a:bodyPr>
          <a:lstStyle/>
          <a:p>
            <a:pPr marL="0" lvl="1">
              <a:spcBef>
                <a:spcPts val="1200"/>
              </a:spcBef>
              <a:buSzPct val="90000"/>
            </a:pPr>
            <a:r>
              <a:rPr lang="de-DE" sz="2000" dirty="0">
                <a:solidFill>
                  <a:schemeClr val="accent3"/>
                </a:solidFill>
                <a:latin typeface="+mj-lt"/>
                <a:cs typeface="Segoe UI" panose="020B0502040204020203" pitchFamily="34" charset="0"/>
              </a:rPr>
              <a:t>Reprojection</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The clamped history information is merged with the current frame using an exponential moving average blend</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A low blend factor heavily weights the current frame value resulting in a responsive but unstable filter,</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A high blend factor heavily weights the clamped history value resulting in a stable but unresponsive filter</a:t>
            </a:r>
          </a:p>
          <a:p>
            <a:pPr marL="228600" lvl="1" indent="-228600" defTabSz="932742">
              <a:spcBef>
                <a:spcPts val="600"/>
              </a:spcBef>
              <a:buSzPct val="90000"/>
              <a:buFont typeface="Wingdings" panose="05000000000000000000" pitchFamily="2" charset="2"/>
              <a:buChar char=""/>
            </a:pPr>
            <a:r>
              <a:rPr lang="en-US" sz="1800" dirty="0">
                <a:cs typeface="Segoe UI" panose="020B0502040204020203" pitchFamily="34" charset="0"/>
              </a:rPr>
              <a:t>Our implementation adjusts the blend factor based on the number of accumulated history samples</a:t>
            </a:r>
            <a:endParaRPr lang="de-DE" sz="1800" dirty="0">
              <a:cs typeface="Segoe UI" panose="020B0502040204020203" pitchFamily="34" charset="0"/>
            </a:endParaRPr>
          </a:p>
        </p:txBody>
      </p:sp>
      <p:pic>
        <p:nvPicPr>
          <p:cNvPr id="109" name="Picture 108" descr="Building blocks">
            <a:extLst>
              <a:ext uri="{FF2B5EF4-FFF2-40B4-BE49-F238E27FC236}">
                <a16:creationId xmlns:a16="http://schemas.microsoft.com/office/drawing/2014/main" id="{CD49C4BF-2332-475B-984A-0C2CBCE65A72}"/>
              </a:ext>
            </a:extLst>
          </p:cNvPr>
          <p:cNvPicPr>
            <a:picLocks noChangeAspect="1"/>
          </p:cNvPicPr>
          <p:nvPr/>
        </p:nvPicPr>
        <p:blipFill>
          <a:blip r:embed="rId5"/>
          <a:stretch>
            <a:fillRect/>
          </a:stretch>
        </p:blipFill>
        <p:spPr>
          <a:xfrm>
            <a:off x="7107381" y="292100"/>
            <a:ext cx="4496355" cy="1403558"/>
          </a:xfrm>
          <a:prstGeom prst="rect">
            <a:avLst/>
          </a:prstGeom>
        </p:spPr>
      </p:pic>
      <p:sp>
        <p:nvSpPr>
          <p:cNvPr id="110" name="Rectangle 109">
            <a:extLst>
              <a:ext uri="{FF2B5EF4-FFF2-40B4-BE49-F238E27FC236}">
                <a16:creationId xmlns:a16="http://schemas.microsoft.com/office/drawing/2014/main" id="{F2490B89-471D-43FC-9BD8-85CE201F2414}"/>
              </a:ext>
              <a:ext uri="{C183D7F6-B498-43B3-948B-1728B52AA6E4}">
                <adec:decorative xmlns:adec="http://schemas.microsoft.com/office/drawing/2017/decorative" val="1"/>
              </a:ext>
            </a:extLst>
          </p:cNvPr>
          <p:cNvSpPr/>
          <p:nvPr/>
        </p:nvSpPr>
        <p:spPr bwMode="auto">
          <a:xfrm>
            <a:off x="10715624" y="1"/>
            <a:ext cx="1476375"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5CD7CCB3-3954-4DEA-A52E-5DCB292AD512}"/>
              </a:ext>
              <a:ext uri="{C183D7F6-B498-43B3-948B-1728B52AA6E4}">
                <adec:decorative xmlns:adec="http://schemas.microsoft.com/office/drawing/2017/decorative" val="1"/>
              </a:ext>
            </a:extLst>
          </p:cNvPr>
          <p:cNvSpPr/>
          <p:nvPr/>
        </p:nvSpPr>
        <p:spPr bwMode="auto">
          <a:xfrm>
            <a:off x="6944004" y="1"/>
            <a:ext cx="2866746"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8949198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0EB81B4A-3F69-4128-9BBE-0C6A59FAB8FF}"/>
              </a:ext>
              <a:ext uri="{C183D7F6-B498-43B3-948B-1728B52AA6E4}">
                <adec:decorative xmlns:adec="http://schemas.microsoft.com/office/drawing/2017/decorative" val="1"/>
              </a:ext>
            </a:extLst>
          </p:cNvPr>
          <p:cNvGrpSpPr/>
          <p:nvPr/>
        </p:nvGrpSpPr>
        <p:grpSpPr>
          <a:xfrm>
            <a:off x="385197" y="1999928"/>
            <a:ext cx="6553942" cy="4244485"/>
            <a:chOff x="605719" y="1468611"/>
            <a:chExt cx="2634304" cy="4601479"/>
          </a:xfrm>
        </p:grpSpPr>
        <p:sp>
          <p:nvSpPr>
            <p:cNvPr id="109" name="Rectangle 108">
              <a:extLst>
                <a:ext uri="{FF2B5EF4-FFF2-40B4-BE49-F238E27FC236}">
                  <a16:creationId xmlns:a16="http://schemas.microsoft.com/office/drawing/2014/main" id="{8191C512-C760-4BE8-A404-65AF5AD49B0B}"/>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10" name="Straight Connector 109">
              <a:extLst>
                <a:ext uri="{FF2B5EF4-FFF2-40B4-BE49-F238E27FC236}">
                  <a16:creationId xmlns:a16="http://schemas.microsoft.com/office/drawing/2014/main" id="{C2C67A3C-9183-44CF-A952-11F31EF1A2DB}"/>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99" name="Image 25">
            <a:extLst>
              <a:ext uri="{FF2B5EF4-FFF2-40B4-BE49-F238E27FC236}">
                <a16:creationId xmlns:a16="http://schemas.microsoft.com/office/drawing/2014/main" id="{17CBB3DB-8B14-4518-B51F-38B9BCBC9756}"/>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5945764" y="3714755"/>
            <a:ext cx="1828800" cy="1828800"/>
          </a:xfrm>
          <a:prstGeom prst="rect">
            <a:avLst/>
          </a:prstGeom>
          <a:ln>
            <a:solidFill>
              <a:schemeClr val="accent1"/>
            </a:solidFill>
          </a:ln>
        </p:spPr>
      </p:pic>
      <p:sp>
        <p:nvSpPr>
          <p:cNvPr id="102" name="TextBox 101">
            <a:extLst>
              <a:ext uri="{FF2B5EF4-FFF2-40B4-BE49-F238E27FC236}">
                <a16:creationId xmlns:a16="http://schemas.microsoft.com/office/drawing/2014/main" id="{621CBA6C-E42D-4745-9A10-0F428FB7D17C}"/>
              </a:ext>
            </a:extLst>
          </p:cNvPr>
          <p:cNvSpPr txBox="1"/>
          <p:nvPr/>
        </p:nvSpPr>
        <p:spPr>
          <a:xfrm>
            <a:off x="5960052" y="5621736"/>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No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EAW pass</a:t>
            </a:r>
            <a:endParaRPr lang="LID4096" sz="1800" dirty="0"/>
          </a:p>
        </p:txBody>
      </p:sp>
      <p:pic>
        <p:nvPicPr>
          <p:cNvPr id="101" name="Image 27">
            <a:extLst>
              <a:ext uri="{FF2B5EF4-FFF2-40B4-BE49-F238E27FC236}">
                <a16:creationId xmlns:a16="http://schemas.microsoft.com/office/drawing/2014/main" id="{C1345E45-F500-4AD0-A767-0F212AF42377}"/>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9770338" y="3711050"/>
            <a:ext cx="1828800" cy="1828800"/>
          </a:xfrm>
          <a:prstGeom prst="rect">
            <a:avLst/>
          </a:prstGeom>
          <a:ln>
            <a:solidFill>
              <a:schemeClr val="accent1"/>
            </a:solidFill>
          </a:ln>
        </p:spPr>
      </p:pic>
      <p:sp>
        <p:nvSpPr>
          <p:cNvPr id="103" name="TextBox 102">
            <a:extLst>
              <a:ext uri="{FF2B5EF4-FFF2-40B4-BE49-F238E27FC236}">
                <a16:creationId xmlns:a16="http://schemas.microsoft.com/office/drawing/2014/main" id="{8F07853C-2775-4EA7-B946-C59F9B985749}"/>
              </a:ext>
            </a:extLst>
          </p:cNvPr>
          <p:cNvSpPr txBox="1"/>
          <p:nvPr/>
        </p:nvSpPr>
        <p:spPr>
          <a:xfrm>
            <a:off x="9784626" y="5621736"/>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3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EAW passes</a:t>
            </a:r>
            <a:endParaRPr lang="LID4096" sz="1800" dirty="0"/>
          </a:p>
        </p:txBody>
      </p:sp>
      <p:pic>
        <p:nvPicPr>
          <p:cNvPr id="100" name="Image 26">
            <a:extLst>
              <a:ext uri="{FF2B5EF4-FFF2-40B4-BE49-F238E27FC236}">
                <a16:creationId xmlns:a16="http://schemas.microsoft.com/office/drawing/2014/main" id="{78373692-B8D1-4DAB-A043-DAFBA9F333D7}"/>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7858051" y="3711050"/>
            <a:ext cx="1828800" cy="1828800"/>
          </a:xfrm>
          <a:prstGeom prst="rect">
            <a:avLst/>
          </a:prstGeom>
          <a:ln>
            <a:solidFill>
              <a:schemeClr val="accent1"/>
            </a:solidFill>
          </a:ln>
        </p:spPr>
      </p:pic>
      <p:sp>
        <p:nvSpPr>
          <p:cNvPr id="107" name="TextBox 106">
            <a:extLst>
              <a:ext uri="{FF2B5EF4-FFF2-40B4-BE49-F238E27FC236}">
                <a16:creationId xmlns:a16="http://schemas.microsoft.com/office/drawing/2014/main" id="{87A0E94D-0B40-45A3-A619-154D66F6A6C3}"/>
              </a:ext>
            </a:extLst>
          </p:cNvPr>
          <p:cNvSpPr txBox="1"/>
          <p:nvPr/>
        </p:nvSpPr>
        <p:spPr>
          <a:xfrm>
            <a:off x="7872339" y="5621736"/>
            <a:ext cx="1800225" cy="646331"/>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Single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EAW pass</a:t>
            </a:r>
            <a:endParaRPr lang="LID4096" sz="1800" dirty="0"/>
          </a:p>
        </p:txBody>
      </p:sp>
      <p:sp>
        <p:nvSpPr>
          <p:cNvPr id="270" name="TextBox 269">
            <a:extLst>
              <a:ext uri="{FF2B5EF4-FFF2-40B4-BE49-F238E27FC236}">
                <a16:creationId xmlns:a16="http://schemas.microsoft.com/office/drawing/2014/main" id="{E3998A89-F5DF-4256-8240-20E86F35EB44}"/>
              </a:ext>
            </a:extLst>
          </p:cNvPr>
          <p:cNvSpPr txBox="1"/>
          <p:nvPr/>
        </p:nvSpPr>
        <p:spPr>
          <a:xfrm>
            <a:off x="591175" y="2031137"/>
            <a:ext cx="6347964" cy="3631763"/>
          </a:xfrm>
          <a:prstGeom prst="rect">
            <a:avLst/>
          </a:prstGeom>
          <a:noFill/>
        </p:spPr>
        <p:txBody>
          <a:bodyPr wrap="square" lIns="0" tIns="182880" rIns="0" bIns="0" rtlCol="0">
            <a:spAutoFit/>
          </a:bodyPr>
          <a:lstStyle/>
          <a:p>
            <a:pPr marL="0" lvl="1">
              <a:spcBef>
                <a:spcPts val="1200"/>
              </a:spcBef>
              <a:buSzPct val="90000"/>
            </a:pPr>
            <a:r>
              <a:rPr lang="de-DE" sz="2000" dirty="0">
                <a:solidFill>
                  <a:schemeClr val="accent3"/>
                </a:solidFill>
                <a:latin typeface="+mj-lt"/>
                <a:cs typeface="Segoe UI" panose="020B0502040204020203" pitchFamily="34" charset="0"/>
              </a:rPr>
              <a:t>Spatial Filter</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We’re left with a (mostly) temporally stable image </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Use consecutive spatial filters—edge aware á-</a:t>
            </a:r>
            <a:r>
              <a:rPr lang="en-US" sz="1800" dirty="0" err="1">
                <a:cs typeface="Segoe UI" panose="020B0502040204020203" pitchFamily="34" charset="0"/>
              </a:rPr>
              <a:t>trous</a:t>
            </a:r>
            <a:r>
              <a:rPr lang="en-US" sz="1800" dirty="0">
                <a:cs typeface="Segoe UI" panose="020B0502040204020203" pitchFamily="34" charset="0"/>
              </a:rPr>
              <a:t> wavelet (EAW) filters—to remove the remaining spatial noise </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Spatial Filter 0:</a:t>
            </a:r>
            <a:r>
              <a:rPr lang="en-US" sz="1800" dirty="0">
                <a:cs typeface="Segoe UI" panose="020B0502040204020203" pitchFamily="34" charset="0"/>
                <a:sym typeface="Wingdings" panose="05000000000000000000" pitchFamily="2" charset="2"/>
              </a:rPr>
              <a:t> EAW with 1-pixel stride</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Spatial Filter 1:</a:t>
            </a:r>
            <a:r>
              <a:rPr lang="en-US" sz="1800" dirty="0">
                <a:cs typeface="Segoe UI" panose="020B0502040204020203" pitchFamily="34" charset="0"/>
                <a:sym typeface="Wingdings" panose="05000000000000000000" pitchFamily="2" charset="2"/>
              </a:rPr>
              <a:t> EAW with 2-pixel stride</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Spatial Filter 2:</a:t>
            </a:r>
            <a:r>
              <a:rPr lang="en-US" sz="1800" dirty="0">
                <a:cs typeface="Segoe UI" panose="020B0502040204020203" pitchFamily="34" charset="0"/>
                <a:sym typeface="Wingdings" panose="05000000000000000000" pitchFamily="2" charset="2"/>
              </a:rPr>
              <a:t> EAW with 4-pixel stride</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sym typeface="Wingdings" panose="05000000000000000000" pitchFamily="2" charset="2"/>
              </a:rPr>
              <a:t>The results of </a:t>
            </a:r>
            <a:r>
              <a:rPr lang="en-US" sz="1800" dirty="0">
                <a:cs typeface="Segoe UI" panose="020B0502040204020203" pitchFamily="34" charset="0"/>
              </a:rPr>
              <a:t>Spatial Filter 0 </a:t>
            </a:r>
            <a:r>
              <a:rPr lang="en-US" sz="1800" dirty="0">
                <a:cs typeface="Segoe UI" panose="020B0502040204020203" pitchFamily="34" charset="0"/>
                <a:sym typeface="Wingdings" panose="05000000000000000000" pitchFamily="2" charset="2"/>
              </a:rPr>
              <a:t>are </a:t>
            </a:r>
            <a:br>
              <a:rPr lang="en-US" sz="1800" dirty="0">
                <a:cs typeface="Segoe UI" panose="020B0502040204020203" pitchFamily="34" charset="0"/>
                <a:sym typeface="Wingdings" panose="05000000000000000000" pitchFamily="2" charset="2"/>
              </a:rPr>
            </a:br>
            <a:r>
              <a:rPr lang="en-US" sz="1800" dirty="0">
                <a:cs typeface="Segoe UI" panose="020B0502040204020203" pitchFamily="34" charset="0"/>
                <a:sym typeface="Wingdings" panose="05000000000000000000" pitchFamily="2" charset="2"/>
              </a:rPr>
              <a:t>reused as history input for the next frame</a:t>
            </a:r>
            <a:endParaRPr lang="LID4096" sz="1800" dirty="0">
              <a:cs typeface="Segoe UI" panose="020B0502040204020203" pitchFamily="34" charset="0"/>
            </a:endParaRPr>
          </a:p>
        </p:txBody>
      </p:sp>
      <p:pic>
        <p:nvPicPr>
          <p:cNvPr id="111" name="Picture 110" descr="Building blocks">
            <a:extLst>
              <a:ext uri="{FF2B5EF4-FFF2-40B4-BE49-F238E27FC236}">
                <a16:creationId xmlns:a16="http://schemas.microsoft.com/office/drawing/2014/main" id="{59D4AD93-8941-47EB-84C4-9E433F0506DF}"/>
              </a:ext>
            </a:extLst>
          </p:cNvPr>
          <p:cNvPicPr>
            <a:picLocks noChangeAspect="1"/>
          </p:cNvPicPr>
          <p:nvPr/>
        </p:nvPicPr>
        <p:blipFill>
          <a:blip r:embed="rId6"/>
          <a:stretch>
            <a:fillRect/>
          </a:stretch>
        </p:blipFill>
        <p:spPr>
          <a:xfrm>
            <a:off x="7107381" y="292100"/>
            <a:ext cx="4496355" cy="1403558"/>
          </a:xfrm>
          <a:prstGeom prst="rect">
            <a:avLst/>
          </a:prstGeom>
        </p:spPr>
      </p:pic>
      <p:sp>
        <p:nvSpPr>
          <p:cNvPr id="114" name="Rectangle 113">
            <a:extLst>
              <a:ext uri="{FF2B5EF4-FFF2-40B4-BE49-F238E27FC236}">
                <a16:creationId xmlns:a16="http://schemas.microsoft.com/office/drawing/2014/main" id="{04F1E7C3-3026-42FE-A2FA-C28AEA8F2051}"/>
              </a:ext>
              <a:ext uri="{C183D7F6-B498-43B3-948B-1728B52AA6E4}">
                <adec:decorative xmlns:adec="http://schemas.microsoft.com/office/drawing/2017/decorative" val="1"/>
              </a:ext>
            </a:extLst>
          </p:cNvPr>
          <p:cNvSpPr/>
          <p:nvPr/>
        </p:nvSpPr>
        <p:spPr bwMode="auto">
          <a:xfrm>
            <a:off x="6944003" y="1"/>
            <a:ext cx="3785909"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665201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112" name="Image 28">
            <a:extLst>
              <a:ext uri="{FF2B5EF4-FFF2-40B4-BE49-F238E27FC236}">
                <a16:creationId xmlns:a16="http://schemas.microsoft.com/office/drawing/2014/main" id="{9E850D13-67CB-43D4-97F5-C03BE9C4B78A}"/>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35565" y="2329368"/>
            <a:ext cx="2060313" cy="2884438"/>
          </a:xfrm>
          <a:prstGeom prst="rect">
            <a:avLst/>
          </a:prstGeom>
        </p:spPr>
      </p:pic>
      <p:pic>
        <p:nvPicPr>
          <p:cNvPr id="113" name="Image 29">
            <a:extLst>
              <a:ext uri="{FF2B5EF4-FFF2-40B4-BE49-F238E27FC236}">
                <a16:creationId xmlns:a16="http://schemas.microsoft.com/office/drawing/2014/main" id="{A955569D-EB54-40C0-9D70-9632CCEC0C03}"/>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11688" y="2329368"/>
            <a:ext cx="2060313" cy="2884438"/>
          </a:xfrm>
          <a:prstGeom prst="rect">
            <a:avLst/>
          </a:prstGeom>
        </p:spPr>
      </p:pic>
      <p:pic>
        <p:nvPicPr>
          <p:cNvPr id="117" name="Image 30">
            <a:extLst>
              <a:ext uri="{FF2B5EF4-FFF2-40B4-BE49-F238E27FC236}">
                <a16:creationId xmlns:a16="http://schemas.microsoft.com/office/drawing/2014/main" id="{139180D7-B72D-4182-972A-78D72094616C}"/>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489680" y="2361158"/>
            <a:ext cx="2060313" cy="2884438"/>
          </a:xfrm>
          <a:prstGeom prst="rect">
            <a:avLst/>
          </a:prstGeom>
        </p:spPr>
      </p:pic>
      <p:sp>
        <p:nvSpPr>
          <p:cNvPr id="118" name="TextBox 117">
            <a:extLst>
              <a:ext uri="{FF2B5EF4-FFF2-40B4-BE49-F238E27FC236}">
                <a16:creationId xmlns:a16="http://schemas.microsoft.com/office/drawing/2014/main" id="{56F89224-FDA1-475D-94FF-A364620D40A2}"/>
              </a:ext>
            </a:extLst>
          </p:cNvPr>
          <p:cNvSpPr txBox="1"/>
          <p:nvPr/>
        </p:nvSpPr>
        <p:spPr>
          <a:xfrm>
            <a:off x="4951661" y="5245596"/>
            <a:ext cx="2028120" cy="728152"/>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Variance after 1 blur pass</a:t>
            </a:r>
            <a:endParaRPr lang="LID4096" sz="1800"/>
          </a:p>
        </p:txBody>
      </p:sp>
      <p:sp>
        <p:nvSpPr>
          <p:cNvPr id="119" name="TextBox 118">
            <a:extLst>
              <a:ext uri="{FF2B5EF4-FFF2-40B4-BE49-F238E27FC236}">
                <a16:creationId xmlns:a16="http://schemas.microsoft.com/office/drawing/2014/main" id="{72C658A2-0922-4A57-B564-2222F47F0554}"/>
              </a:ext>
            </a:extLst>
          </p:cNvPr>
          <p:cNvSpPr txBox="1"/>
          <p:nvPr/>
        </p:nvSpPr>
        <p:spPr>
          <a:xfrm>
            <a:off x="7220670" y="5245596"/>
            <a:ext cx="2028120" cy="728152"/>
          </a:xfrm>
          <a:prstGeom prst="rect">
            <a:avLst/>
          </a:prstGeom>
          <a:noFill/>
        </p:spPr>
        <p:txBody>
          <a:bodyPr wrap="square">
            <a:spAutoFit/>
          </a:bodyPr>
          <a:lstStyle/>
          <a:p>
            <a:pPr algn="ctr"/>
            <a:r>
              <a:rPr lang="en-US" sz="1800" dirty="0">
                <a:cs typeface="Segoe UI" panose="020B0502040204020203" pitchFamily="34" charset="0"/>
                <a:sym typeface="Wingdings" panose="05000000000000000000" pitchFamily="2" charset="2"/>
              </a:rPr>
              <a:t>Variance after 2 blur passes</a:t>
            </a:r>
            <a:endParaRPr lang="LID4096" sz="1800" dirty="0"/>
          </a:p>
        </p:txBody>
      </p:sp>
      <p:sp>
        <p:nvSpPr>
          <p:cNvPr id="120" name="TextBox 119">
            <a:extLst>
              <a:ext uri="{FF2B5EF4-FFF2-40B4-BE49-F238E27FC236}">
                <a16:creationId xmlns:a16="http://schemas.microsoft.com/office/drawing/2014/main" id="{BD2DED3E-1D86-4655-8FEC-591FF35C8DEE}"/>
              </a:ext>
            </a:extLst>
          </p:cNvPr>
          <p:cNvSpPr txBox="1"/>
          <p:nvPr/>
        </p:nvSpPr>
        <p:spPr>
          <a:xfrm>
            <a:off x="9489679" y="5245596"/>
            <a:ext cx="2028120" cy="728152"/>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Variance after 3 blur passes</a:t>
            </a:r>
            <a:endParaRPr lang="LID4096" sz="1800"/>
          </a:p>
        </p:txBody>
      </p:sp>
      <p:grpSp>
        <p:nvGrpSpPr>
          <p:cNvPr id="109" name="Group 108">
            <a:extLst>
              <a:ext uri="{FF2B5EF4-FFF2-40B4-BE49-F238E27FC236}">
                <a16:creationId xmlns:a16="http://schemas.microsoft.com/office/drawing/2014/main" id="{E0DBB0A6-9DBE-4855-A439-FADC7A6D135A}"/>
              </a:ext>
              <a:ext uri="{C183D7F6-B498-43B3-948B-1728B52AA6E4}">
                <adec:decorative xmlns:adec="http://schemas.microsoft.com/office/drawing/2017/decorative" val="1"/>
              </a:ext>
            </a:extLst>
          </p:cNvPr>
          <p:cNvGrpSpPr/>
          <p:nvPr/>
        </p:nvGrpSpPr>
        <p:grpSpPr>
          <a:xfrm>
            <a:off x="385197" y="1999929"/>
            <a:ext cx="4250990" cy="3213878"/>
            <a:chOff x="605719" y="1468611"/>
            <a:chExt cx="2634304" cy="4601479"/>
          </a:xfrm>
        </p:grpSpPr>
        <p:sp>
          <p:nvSpPr>
            <p:cNvPr id="110" name="Rectangle 109">
              <a:extLst>
                <a:ext uri="{FF2B5EF4-FFF2-40B4-BE49-F238E27FC236}">
                  <a16:creationId xmlns:a16="http://schemas.microsoft.com/office/drawing/2014/main" id="{7061F897-83A3-4B45-BA51-B4DAAF4BC8BE}"/>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11" name="Straight Connector 110">
              <a:extLst>
                <a:ext uri="{FF2B5EF4-FFF2-40B4-BE49-F238E27FC236}">
                  <a16:creationId xmlns:a16="http://schemas.microsoft.com/office/drawing/2014/main" id="{13A6F288-3C85-48E6-B777-7D82903E5081}"/>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DA98654F-24EA-40E2-9B2F-B3DAE8B0B94C}"/>
              </a:ext>
              <a:ext uri="{C183D7F6-B498-43B3-948B-1728B52AA6E4}">
                <adec:decorative xmlns:adec="http://schemas.microsoft.com/office/drawing/2017/decorative" val="1"/>
              </a:ext>
            </a:extLst>
          </p:cNvPr>
          <p:cNvSpPr txBox="1"/>
          <p:nvPr/>
        </p:nvSpPr>
        <p:spPr>
          <a:xfrm>
            <a:off x="437699" y="3505922"/>
            <a:ext cx="4407321" cy="184666"/>
          </a:xfrm>
          <a:prstGeom prst="rect">
            <a:avLst/>
          </a:prstGeom>
          <a:noFill/>
        </p:spPr>
        <p:txBody>
          <a:bodyPr wrap="square" lIns="0" tIns="0" rIns="0" bIns="0" rtlCol="0">
            <a:spAutoFit/>
          </a:bodyPr>
          <a:lstStyle/>
          <a:p>
            <a:endParaRPr lang="en-US" sz="1200">
              <a:cs typeface="Segoe UI" panose="020B0502040204020203" pitchFamily="34" charset="0"/>
            </a:endParaRPr>
          </a:p>
        </p:txBody>
      </p:sp>
      <p:sp>
        <p:nvSpPr>
          <p:cNvPr id="274" name="TextBox 273">
            <a:extLst>
              <a:ext uri="{FF2B5EF4-FFF2-40B4-BE49-F238E27FC236}">
                <a16:creationId xmlns:a16="http://schemas.microsoft.com/office/drawing/2014/main" id="{48677078-4D82-4E76-971D-A2E281ED45BB}"/>
              </a:ext>
            </a:extLst>
          </p:cNvPr>
          <p:cNvSpPr txBox="1"/>
          <p:nvPr/>
        </p:nvSpPr>
        <p:spPr>
          <a:xfrm>
            <a:off x="588263" y="2033141"/>
            <a:ext cx="4047923" cy="2185214"/>
          </a:xfrm>
          <a:prstGeom prst="rect">
            <a:avLst/>
          </a:prstGeom>
          <a:noFill/>
        </p:spPr>
        <p:txBody>
          <a:bodyPr wrap="square" lIns="0" tIns="182880" rIns="0" bIns="0" rtlCol="0">
            <a:spAutoFit/>
          </a:bodyPr>
          <a:lstStyle/>
          <a:p>
            <a:pPr marL="0" lvl="1">
              <a:spcBef>
                <a:spcPts val="1200"/>
              </a:spcBef>
              <a:buSzPct val="90000"/>
            </a:pPr>
            <a:r>
              <a:rPr lang="de-DE" sz="2000" dirty="0">
                <a:solidFill>
                  <a:schemeClr val="accent3"/>
                </a:solidFill>
                <a:latin typeface="+mj-lt"/>
                <a:cs typeface="Segoe UI" panose="020B0502040204020203" pitchFamily="34" charset="0"/>
              </a:rPr>
              <a:t>Spatial Filter</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Track variance to avoid over blurring in regions where variance is already low enough</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With each successive pass the variance cools off </a:t>
            </a:r>
          </a:p>
        </p:txBody>
      </p:sp>
      <p:pic>
        <p:nvPicPr>
          <p:cNvPr id="114" name="Picture 113" descr="Building blocks">
            <a:extLst>
              <a:ext uri="{FF2B5EF4-FFF2-40B4-BE49-F238E27FC236}">
                <a16:creationId xmlns:a16="http://schemas.microsoft.com/office/drawing/2014/main" id="{5151DD8C-BDC7-4000-AC58-7CD9C74592B9}"/>
              </a:ext>
            </a:extLst>
          </p:cNvPr>
          <p:cNvPicPr>
            <a:picLocks noChangeAspect="1"/>
          </p:cNvPicPr>
          <p:nvPr/>
        </p:nvPicPr>
        <p:blipFill>
          <a:blip r:embed="rId6"/>
          <a:stretch>
            <a:fillRect/>
          </a:stretch>
        </p:blipFill>
        <p:spPr>
          <a:xfrm>
            <a:off x="7107381" y="292100"/>
            <a:ext cx="4496355" cy="1403558"/>
          </a:xfrm>
          <a:prstGeom prst="rect">
            <a:avLst/>
          </a:prstGeom>
        </p:spPr>
      </p:pic>
      <p:sp>
        <p:nvSpPr>
          <p:cNvPr id="115" name="Rectangle 114">
            <a:extLst>
              <a:ext uri="{FF2B5EF4-FFF2-40B4-BE49-F238E27FC236}">
                <a16:creationId xmlns:a16="http://schemas.microsoft.com/office/drawing/2014/main" id="{595B65E3-4209-4FA0-95E0-F52DFC3F89A0}"/>
              </a:ext>
              <a:ext uri="{C183D7F6-B498-43B3-948B-1728B52AA6E4}">
                <adec:decorative xmlns:adec="http://schemas.microsoft.com/office/drawing/2017/decorative" val="1"/>
              </a:ext>
            </a:extLst>
          </p:cNvPr>
          <p:cNvSpPr/>
          <p:nvPr/>
        </p:nvSpPr>
        <p:spPr bwMode="auto">
          <a:xfrm>
            <a:off x="6944003" y="1"/>
            <a:ext cx="3785909"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088485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907963-17F4-4115-B34E-08CC2D3E7B7E}"/>
              </a:ext>
              <a:ext uri="{C183D7F6-B498-43B3-948B-1728B52AA6E4}">
                <adec:decorative xmlns:adec="http://schemas.microsoft.com/office/drawing/2017/decorative" val="1"/>
              </a:ext>
            </a:extLst>
          </p:cNvPr>
          <p:cNvGrpSpPr/>
          <p:nvPr/>
        </p:nvGrpSpPr>
        <p:grpSpPr>
          <a:xfrm>
            <a:off x="385196" y="1378276"/>
            <a:ext cx="4994715" cy="4268454"/>
            <a:chOff x="605719" y="1468611"/>
            <a:chExt cx="2634304" cy="4601479"/>
          </a:xfrm>
        </p:grpSpPr>
        <p:sp>
          <p:nvSpPr>
            <p:cNvPr id="9" name="Rectangle 8">
              <a:extLst>
                <a:ext uri="{FF2B5EF4-FFF2-40B4-BE49-F238E27FC236}">
                  <a16:creationId xmlns:a16="http://schemas.microsoft.com/office/drawing/2014/main" id="{F3022D44-B2AD-4006-A9CA-B52FA13E65EA}"/>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0" name="Straight Connector 9">
              <a:extLst>
                <a:ext uri="{FF2B5EF4-FFF2-40B4-BE49-F238E27FC236}">
                  <a16:creationId xmlns:a16="http://schemas.microsoft.com/office/drawing/2014/main" id="{141A5A05-CB29-4354-AEB1-6BF7025009B5}"/>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Building blocks</a:t>
            </a:r>
            <a:endParaRPr lang="LID4096"/>
          </a:p>
        </p:txBody>
      </p:sp>
      <p:pic>
        <p:nvPicPr>
          <p:cNvPr id="107" name="Image 33">
            <a:extLst>
              <a:ext uri="{FF2B5EF4-FFF2-40B4-BE49-F238E27FC236}">
                <a16:creationId xmlns:a16="http://schemas.microsoft.com/office/drawing/2014/main" id="{831EB6E0-A9FB-4813-919A-4DBFB2F54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5585983" y="883595"/>
            <a:ext cx="2857500" cy="4763135"/>
          </a:xfrm>
          <a:prstGeom prst="rect">
            <a:avLst/>
          </a:prstGeom>
        </p:spPr>
      </p:pic>
      <p:pic>
        <p:nvPicPr>
          <p:cNvPr id="108" name="Image 34">
            <a:extLst>
              <a:ext uri="{FF2B5EF4-FFF2-40B4-BE49-F238E27FC236}">
                <a16:creationId xmlns:a16="http://schemas.microsoft.com/office/drawing/2014/main" id="{AD4C82BB-9AFF-4B8E-A79E-B9D50E23811B}"/>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8649555" y="882325"/>
            <a:ext cx="2858135" cy="4764405"/>
          </a:xfrm>
          <a:prstGeom prst="rect">
            <a:avLst/>
          </a:prstGeom>
        </p:spPr>
      </p:pic>
      <p:sp>
        <p:nvSpPr>
          <p:cNvPr id="121" name="TextBox 120">
            <a:extLst>
              <a:ext uri="{FF2B5EF4-FFF2-40B4-BE49-F238E27FC236}">
                <a16:creationId xmlns:a16="http://schemas.microsoft.com/office/drawing/2014/main" id="{A203F851-E0E4-4E1F-ADE3-BD11E9A0DC7C}"/>
              </a:ext>
            </a:extLst>
          </p:cNvPr>
          <p:cNvSpPr txBox="1"/>
          <p:nvPr/>
        </p:nvSpPr>
        <p:spPr>
          <a:xfrm>
            <a:off x="6114621" y="5714064"/>
            <a:ext cx="1800225" cy="369332"/>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Without TAA</a:t>
            </a:r>
            <a:endParaRPr lang="LID4096" sz="1800"/>
          </a:p>
        </p:txBody>
      </p:sp>
      <p:sp>
        <p:nvSpPr>
          <p:cNvPr id="122" name="TextBox 121">
            <a:extLst>
              <a:ext uri="{FF2B5EF4-FFF2-40B4-BE49-F238E27FC236}">
                <a16:creationId xmlns:a16="http://schemas.microsoft.com/office/drawing/2014/main" id="{FEB3E1DB-2D79-498C-891A-EA4BA7FE6104}"/>
              </a:ext>
            </a:extLst>
          </p:cNvPr>
          <p:cNvSpPr txBox="1"/>
          <p:nvPr/>
        </p:nvSpPr>
        <p:spPr>
          <a:xfrm>
            <a:off x="9178510" y="5714064"/>
            <a:ext cx="1800225" cy="369332"/>
          </a:xfrm>
          <a:prstGeom prst="rect">
            <a:avLst/>
          </a:prstGeom>
          <a:noFill/>
        </p:spPr>
        <p:txBody>
          <a:bodyPr wrap="square">
            <a:spAutoFit/>
          </a:bodyPr>
          <a:lstStyle/>
          <a:p>
            <a:pPr algn="ctr"/>
            <a:r>
              <a:rPr lang="en-US" sz="1800">
                <a:cs typeface="Segoe UI" panose="020B0502040204020203" pitchFamily="34" charset="0"/>
                <a:sym typeface="Wingdings" panose="05000000000000000000" pitchFamily="2" charset="2"/>
              </a:rPr>
              <a:t>With TAA</a:t>
            </a:r>
            <a:endParaRPr lang="LID4096" sz="1800"/>
          </a:p>
        </p:txBody>
      </p:sp>
      <p:sp>
        <p:nvSpPr>
          <p:cNvPr id="127" name="TextBox 126">
            <a:extLst>
              <a:ext uri="{FF2B5EF4-FFF2-40B4-BE49-F238E27FC236}">
                <a16:creationId xmlns:a16="http://schemas.microsoft.com/office/drawing/2014/main" id="{3D9FE5EA-AC3C-4704-B8E5-E1CC9E93326D}"/>
              </a:ext>
            </a:extLst>
          </p:cNvPr>
          <p:cNvSpPr txBox="1"/>
          <p:nvPr/>
        </p:nvSpPr>
        <p:spPr>
          <a:xfrm>
            <a:off x="593725" y="1445610"/>
            <a:ext cx="4540250" cy="3724096"/>
          </a:xfrm>
          <a:prstGeom prst="rect">
            <a:avLst/>
          </a:prstGeom>
          <a:noFill/>
        </p:spPr>
        <p:txBody>
          <a:bodyPr wrap="square" lIns="0" tIns="182880" rIns="0" bIns="0" rtlCol="0">
            <a:spAutoFit/>
          </a:bodyPr>
          <a:lstStyle/>
          <a:p>
            <a:r>
              <a:rPr lang="de-DE" sz="2000" dirty="0">
                <a:solidFill>
                  <a:schemeClr val="accent3"/>
                </a:solidFill>
                <a:latin typeface="+mj-lt"/>
                <a:cs typeface="Segoe UI" panose="020B0502040204020203" pitchFamily="34" charset="0"/>
              </a:rPr>
              <a:t>TAA</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TAA is an important step to finish stabilizing and cleaning up the image after the denoiser has run and is recommended to get the best results both in terms of image quality and stability</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Notice how the render without TAA exhibits artifacts at the edges where the spatial blur fails to find matching samples</a:t>
            </a:r>
          </a:p>
          <a:p>
            <a:pPr marL="228600" lvl="1" indent="-228600" defTabSz="932742">
              <a:spcBef>
                <a:spcPts val="1200"/>
              </a:spcBef>
              <a:buSzPct val="90000"/>
              <a:buFont typeface="Wingdings" panose="05000000000000000000" pitchFamily="2" charset="2"/>
              <a:buChar char=""/>
            </a:pPr>
            <a:r>
              <a:rPr lang="en-US" sz="1800" dirty="0">
                <a:cs typeface="Segoe UI" panose="020B0502040204020203" pitchFamily="34" charset="0"/>
              </a:rPr>
              <a:t>TAA helps eliminate those artifacts and overall improves the image stability</a:t>
            </a:r>
          </a:p>
        </p:txBody>
      </p:sp>
    </p:spTree>
    <p:extLst>
      <p:ext uri="{BB962C8B-B14F-4D97-AF65-F5344CB8AC3E}">
        <p14:creationId xmlns:p14="http://schemas.microsoft.com/office/powerpoint/2010/main" val="18295751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improvements</a:t>
            </a:r>
          </a:p>
        </p:txBody>
      </p:sp>
    </p:spTree>
    <p:extLst>
      <p:ext uri="{BB962C8B-B14F-4D97-AF65-F5344CB8AC3E}">
        <p14:creationId xmlns:p14="http://schemas.microsoft.com/office/powerpoint/2010/main" val="324048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898CFE-4892-44AF-9B6B-B266CCD2AE44}"/>
              </a:ext>
            </a:extLst>
          </p:cNvPr>
          <p:cNvSpPr>
            <a:spLocks noGrp="1"/>
          </p:cNvSpPr>
          <p:nvPr>
            <p:ph type="title"/>
          </p:nvPr>
        </p:nvSpPr>
        <p:spPr>
          <a:xfrm>
            <a:off x="584200" y="2979738"/>
            <a:ext cx="9867392" cy="554037"/>
          </a:xfrm>
        </p:spPr>
        <p:txBody>
          <a:bodyPr/>
          <a:lstStyle/>
          <a:p>
            <a:r>
              <a:rPr lang="en-US" dirty="0"/>
              <a:t>Denoising Raytraced Soft Shadows </a:t>
            </a:r>
            <a:br>
              <a:rPr lang="en-US" dirty="0"/>
            </a:br>
            <a:r>
              <a:rPr lang="en-US" dirty="0"/>
              <a:t>on Xbox Series X|S and Windows with </a:t>
            </a:r>
            <a:r>
              <a:rPr lang="en-US" dirty="0" err="1"/>
              <a:t>FidelityFX</a:t>
            </a:r>
            <a:endParaRPr lang="LID4096" dirty="0"/>
          </a:p>
        </p:txBody>
      </p:sp>
      <p:sp>
        <p:nvSpPr>
          <p:cNvPr id="6" name="Text Placeholder 5">
            <a:extLst>
              <a:ext uri="{FF2B5EF4-FFF2-40B4-BE49-F238E27FC236}">
                <a16:creationId xmlns:a16="http://schemas.microsoft.com/office/drawing/2014/main" id="{7F044ED3-B990-4431-8EB9-BF3A602BB5B8}"/>
              </a:ext>
            </a:extLst>
          </p:cNvPr>
          <p:cNvSpPr>
            <a:spLocks noGrp="1"/>
          </p:cNvSpPr>
          <p:nvPr>
            <p:ph type="body" sz="quarter" idx="12"/>
          </p:nvPr>
        </p:nvSpPr>
        <p:spPr>
          <a:xfrm>
            <a:off x="584200" y="3962400"/>
            <a:ext cx="9144000" cy="338554"/>
          </a:xfrm>
        </p:spPr>
        <p:txBody>
          <a:bodyPr/>
          <a:lstStyle/>
          <a:p>
            <a:r>
              <a:rPr lang="de-DE"/>
              <a:t>Dominik Baumeister, AMD</a:t>
            </a:r>
            <a:endParaRPr lang="LID4096"/>
          </a:p>
        </p:txBody>
      </p:sp>
    </p:spTree>
    <p:extLst>
      <p:ext uri="{BB962C8B-B14F-4D97-AF65-F5344CB8AC3E}">
        <p14:creationId xmlns:p14="http://schemas.microsoft.com/office/powerpoint/2010/main" val="667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BE49-0D82-4122-BD13-DBDB7448E743}"/>
              </a:ext>
            </a:extLst>
          </p:cNvPr>
          <p:cNvSpPr>
            <a:spLocks noGrp="1"/>
          </p:cNvSpPr>
          <p:nvPr>
            <p:ph type="title"/>
          </p:nvPr>
        </p:nvSpPr>
        <p:spPr>
          <a:xfrm>
            <a:off x="588263" y="457200"/>
            <a:ext cx="11018520" cy="553998"/>
          </a:xfrm>
        </p:spPr>
        <p:txBody>
          <a:bodyPr/>
          <a:lstStyle/>
          <a:p>
            <a:r>
              <a:rPr lang="de-DE" dirty="0"/>
              <a:t>Key observations</a:t>
            </a:r>
            <a:endParaRPr lang="LID4096" dirty="0"/>
          </a:p>
        </p:txBody>
      </p:sp>
      <p:sp>
        <p:nvSpPr>
          <p:cNvPr id="4" name="Text Placeholder 3">
            <a:extLst>
              <a:ext uri="{FF2B5EF4-FFF2-40B4-BE49-F238E27FC236}">
                <a16:creationId xmlns:a16="http://schemas.microsoft.com/office/drawing/2014/main" id="{0CE75EAD-FDE1-466F-8F66-E07D2A3D674A}"/>
              </a:ext>
            </a:extLst>
          </p:cNvPr>
          <p:cNvSpPr>
            <a:spLocks noGrp="1"/>
          </p:cNvSpPr>
          <p:nvPr>
            <p:ph sz="quarter" idx="10"/>
          </p:nvPr>
        </p:nvSpPr>
        <p:spPr>
          <a:xfrm>
            <a:off x="584200" y="1435100"/>
            <a:ext cx="11018838" cy="609398"/>
          </a:xfrm>
        </p:spPr>
        <p:txBody>
          <a:bodyPr/>
          <a:lstStyle/>
          <a:p>
            <a:r>
              <a:rPr lang="en-US" sz="1800" dirty="0"/>
              <a:t>For performance reasons we likely only ever shoot one ray per pixel anyway </a:t>
            </a:r>
          </a:p>
          <a:p>
            <a:r>
              <a:rPr lang="en-US" sz="1800" dirty="0"/>
              <a:t>There may be large areas of the screen where the denoiser does not perform any work</a:t>
            </a:r>
          </a:p>
        </p:txBody>
      </p:sp>
      <p:pic>
        <p:nvPicPr>
          <p:cNvPr id="5" name="Picture 4">
            <a:extLst>
              <a:ext uri="{FF2B5EF4-FFF2-40B4-BE49-F238E27FC236}">
                <a16:creationId xmlns:a16="http://schemas.microsoft.com/office/drawing/2014/main" id="{293E1601-DE55-4774-90A0-9BB70C4D2A44}"/>
              </a:ext>
              <a:ext uri="{C183D7F6-B498-43B3-948B-1728B52AA6E4}">
                <adec:decorative xmlns:adec="http://schemas.microsoft.com/office/drawing/2017/decorative" val="1"/>
              </a:ext>
            </a:extLst>
          </p:cNvPr>
          <p:cNvPicPr>
            <a:picLocks noChangeAspect="1"/>
          </p:cNvPicPr>
          <p:nvPr/>
        </p:nvPicPr>
        <p:blipFill rotWithShape="1">
          <a:blip r:embed="rId2"/>
          <a:srcRect t="5373"/>
          <a:stretch/>
        </p:blipFill>
        <p:spPr>
          <a:xfrm>
            <a:off x="588263" y="2569639"/>
            <a:ext cx="5064647" cy="2839640"/>
          </a:xfrm>
          <a:prstGeom prst="rect">
            <a:avLst/>
          </a:prstGeom>
          <a:ln>
            <a:solidFill>
              <a:schemeClr val="accent1"/>
            </a:solidFill>
          </a:ln>
        </p:spPr>
      </p:pic>
      <p:pic>
        <p:nvPicPr>
          <p:cNvPr id="8" name="Picture 7">
            <a:extLst>
              <a:ext uri="{FF2B5EF4-FFF2-40B4-BE49-F238E27FC236}">
                <a16:creationId xmlns:a16="http://schemas.microsoft.com/office/drawing/2014/main" id="{24353D7E-584C-4473-BA93-0F333A66C69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963222" y="2569639"/>
            <a:ext cx="5048248" cy="2839640"/>
          </a:xfrm>
          <a:prstGeom prst="rect">
            <a:avLst/>
          </a:prstGeom>
          <a:ln>
            <a:solidFill>
              <a:schemeClr val="accent1"/>
            </a:solidFill>
          </a:ln>
        </p:spPr>
      </p:pic>
      <p:grpSp>
        <p:nvGrpSpPr>
          <p:cNvPr id="3" name="Group 2">
            <a:extLst>
              <a:ext uri="{FF2B5EF4-FFF2-40B4-BE49-F238E27FC236}">
                <a16:creationId xmlns:a16="http://schemas.microsoft.com/office/drawing/2014/main" id="{F0EF2547-5378-49EC-97E4-7013C3C84253}"/>
              </a:ext>
              <a:ext uri="{C183D7F6-B498-43B3-948B-1728B52AA6E4}">
                <adec:decorative xmlns:adec="http://schemas.microsoft.com/office/drawing/2017/decorative" val="1"/>
              </a:ext>
            </a:extLst>
          </p:cNvPr>
          <p:cNvGrpSpPr/>
          <p:nvPr/>
        </p:nvGrpSpPr>
        <p:grpSpPr>
          <a:xfrm>
            <a:off x="7670686" y="257030"/>
            <a:ext cx="4589894" cy="2690738"/>
            <a:chOff x="7670686" y="257030"/>
            <a:chExt cx="4589894" cy="2690738"/>
          </a:xfrm>
        </p:grpSpPr>
        <p:sp>
          <p:nvSpPr>
            <p:cNvPr id="133" name="Oval 132">
              <a:extLst>
                <a:ext uri="{FF2B5EF4-FFF2-40B4-BE49-F238E27FC236}">
                  <a16:creationId xmlns:a16="http://schemas.microsoft.com/office/drawing/2014/main" id="{8426574F-4205-486A-8252-023E2EB87970}"/>
                </a:ext>
              </a:extLst>
            </p:cNvPr>
            <p:cNvSpPr/>
            <p:nvPr/>
          </p:nvSpPr>
          <p:spPr>
            <a:xfrm>
              <a:off x="11862342"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4" name="Oval 133">
              <a:extLst>
                <a:ext uri="{FF2B5EF4-FFF2-40B4-BE49-F238E27FC236}">
                  <a16:creationId xmlns:a16="http://schemas.microsoft.com/office/drawing/2014/main" id="{5C10A0A6-C7B4-4BBE-936A-A4D2A205EED0}"/>
                </a:ext>
              </a:extLst>
            </p:cNvPr>
            <p:cNvSpPr/>
            <p:nvPr/>
          </p:nvSpPr>
          <p:spPr>
            <a:xfrm>
              <a:off x="11539907"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5" name="Oval 134">
              <a:extLst>
                <a:ext uri="{FF2B5EF4-FFF2-40B4-BE49-F238E27FC236}">
                  <a16:creationId xmlns:a16="http://schemas.microsoft.com/office/drawing/2014/main" id="{E04B9293-360E-4AC7-B373-EFF1422AA54E}"/>
                </a:ext>
              </a:extLst>
            </p:cNvPr>
            <p:cNvSpPr/>
            <p:nvPr/>
          </p:nvSpPr>
          <p:spPr>
            <a:xfrm>
              <a:off x="11862342"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6" name="Oval 135">
              <a:extLst>
                <a:ext uri="{FF2B5EF4-FFF2-40B4-BE49-F238E27FC236}">
                  <a16:creationId xmlns:a16="http://schemas.microsoft.com/office/drawing/2014/main" id="{A83F0A27-9BDB-4691-86FF-16BC94F8EE19}"/>
                </a:ext>
              </a:extLst>
            </p:cNvPr>
            <p:cNvSpPr/>
            <p:nvPr/>
          </p:nvSpPr>
          <p:spPr>
            <a:xfrm>
              <a:off x="11217472"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7" name="Oval 136">
              <a:extLst>
                <a:ext uri="{FF2B5EF4-FFF2-40B4-BE49-F238E27FC236}">
                  <a16:creationId xmlns:a16="http://schemas.microsoft.com/office/drawing/2014/main" id="{24E1DD27-EFFF-4079-94BD-9A3BD42F5AF1}"/>
                </a:ext>
              </a:extLst>
            </p:cNvPr>
            <p:cNvSpPr/>
            <p:nvPr/>
          </p:nvSpPr>
          <p:spPr>
            <a:xfrm>
              <a:off x="10895037"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8" name="Oval 137">
              <a:extLst>
                <a:ext uri="{FF2B5EF4-FFF2-40B4-BE49-F238E27FC236}">
                  <a16:creationId xmlns:a16="http://schemas.microsoft.com/office/drawing/2014/main" id="{7881806C-35CF-430D-9A82-415AC10FEC9E}"/>
                </a:ext>
              </a:extLst>
            </p:cNvPr>
            <p:cNvSpPr/>
            <p:nvPr/>
          </p:nvSpPr>
          <p:spPr>
            <a:xfrm>
              <a:off x="1025016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9" name="Oval 138">
              <a:extLst>
                <a:ext uri="{FF2B5EF4-FFF2-40B4-BE49-F238E27FC236}">
                  <a16:creationId xmlns:a16="http://schemas.microsoft.com/office/drawing/2014/main" id="{0F95AA33-0965-4320-BDE0-B1C8DD42E50A}"/>
                </a:ext>
              </a:extLst>
            </p:cNvPr>
            <p:cNvSpPr/>
            <p:nvPr/>
          </p:nvSpPr>
          <p:spPr>
            <a:xfrm>
              <a:off x="9605296"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0" name="Oval 139">
              <a:extLst>
                <a:ext uri="{FF2B5EF4-FFF2-40B4-BE49-F238E27FC236}">
                  <a16:creationId xmlns:a16="http://schemas.microsoft.com/office/drawing/2014/main" id="{17B5D585-EC1D-472F-8224-0AB71F1D6222}"/>
                </a:ext>
              </a:extLst>
            </p:cNvPr>
            <p:cNvSpPr/>
            <p:nvPr/>
          </p:nvSpPr>
          <p:spPr>
            <a:xfrm>
              <a:off x="767068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1" name="Oval 140">
              <a:extLst>
                <a:ext uri="{FF2B5EF4-FFF2-40B4-BE49-F238E27FC236}">
                  <a16:creationId xmlns:a16="http://schemas.microsoft.com/office/drawing/2014/main" id="{7ED8E8DD-CF53-46AE-A829-8144B564448F}"/>
                </a:ext>
              </a:extLst>
            </p:cNvPr>
            <p:cNvSpPr/>
            <p:nvPr/>
          </p:nvSpPr>
          <p:spPr>
            <a:xfrm>
              <a:off x="9927731"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2" name="Oval 141">
              <a:extLst>
                <a:ext uri="{FF2B5EF4-FFF2-40B4-BE49-F238E27FC236}">
                  <a16:creationId xmlns:a16="http://schemas.microsoft.com/office/drawing/2014/main" id="{3CF2BCDE-E3F1-4E65-A437-A861DE615A37}"/>
                </a:ext>
              </a:extLst>
            </p:cNvPr>
            <p:cNvSpPr/>
            <p:nvPr/>
          </p:nvSpPr>
          <p:spPr>
            <a:xfrm>
              <a:off x="9605296"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3" name="Oval 142">
              <a:extLst>
                <a:ext uri="{FF2B5EF4-FFF2-40B4-BE49-F238E27FC236}">
                  <a16:creationId xmlns:a16="http://schemas.microsoft.com/office/drawing/2014/main" id="{BBB0779C-65E0-4933-8A97-40004CB481BA}"/>
                </a:ext>
              </a:extLst>
            </p:cNvPr>
            <p:cNvSpPr/>
            <p:nvPr/>
          </p:nvSpPr>
          <p:spPr>
            <a:xfrm>
              <a:off x="8960426"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4" name="Oval 143">
              <a:extLst>
                <a:ext uri="{FF2B5EF4-FFF2-40B4-BE49-F238E27FC236}">
                  <a16:creationId xmlns:a16="http://schemas.microsoft.com/office/drawing/2014/main" id="{D687D018-FE68-4F82-80ED-EBBFB46C07CA}"/>
                </a:ext>
              </a:extLst>
            </p:cNvPr>
            <p:cNvSpPr/>
            <p:nvPr/>
          </p:nvSpPr>
          <p:spPr>
            <a:xfrm>
              <a:off x="9282861"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5" name="Oval 144">
              <a:extLst>
                <a:ext uri="{FF2B5EF4-FFF2-40B4-BE49-F238E27FC236}">
                  <a16:creationId xmlns:a16="http://schemas.microsoft.com/office/drawing/2014/main" id="{4D059C7B-68D3-40A7-BF75-2F8D5504CD72}"/>
                </a:ext>
              </a:extLst>
            </p:cNvPr>
            <p:cNvSpPr/>
            <p:nvPr/>
          </p:nvSpPr>
          <p:spPr>
            <a:xfrm>
              <a:off x="9605296"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6" name="Oval 145">
              <a:extLst>
                <a:ext uri="{FF2B5EF4-FFF2-40B4-BE49-F238E27FC236}">
                  <a16:creationId xmlns:a16="http://schemas.microsoft.com/office/drawing/2014/main" id="{0808E354-4265-4F01-8B1C-E04E0931B676}"/>
                </a:ext>
              </a:extLst>
            </p:cNvPr>
            <p:cNvSpPr/>
            <p:nvPr/>
          </p:nvSpPr>
          <p:spPr>
            <a:xfrm>
              <a:off x="10250166" y="100730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7" name="Oval 146">
              <a:extLst>
                <a:ext uri="{FF2B5EF4-FFF2-40B4-BE49-F238E27FC236}">
                  <a16:creationId xmlns:a16="http://schemas.microsoft.com/office/drawing/2014/main" id="{4278C51A-168E-496B-8918-1A279AEB4F60}"/>
                </a:ext>
              </a:extLst>
            </p:cNvPr>
            <p:cNvSpPr/>
            <p:nvPr/>
          </p:nvSpPr>
          <p:spPr>
            <a:xfrm>
              <a:off x="1121747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8" name="Oval 147">
              <a:extLst>
                <a:ext uri="{FF2B5EF4-FFF2-40B4-BE49-F238E27FC236}">
                  <a16:creationId xmlns:a16="http://schemas.microsoft.com/office/drawing/2014/main" id="{AA067825-2971-4CE4-BE1E-49B7AB0A5FF2}"/>
                </a:ext>
              </a:extLst>
            </p:cNvPr>
            <p:cNvSpPr/>
            <p:nvPr/>
          </p:nvSpPr>
          <p:spPr>
            <a:xfrm>
              <a:off x="1186234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9" name="Oval 148">
              <a:extLst>
                <a:ext uri="{FF2B5EF4-FFF2-40B4-BE49-F238E27FC236}">
                  <a16:creationId xmlns:a16="http://schemas.microsoft.com/office/drawing/2014/main" id="{0DC68FA2-50CB-4F9F-8A32-744AE5D3F367}"/>
                </a:ext>
              </a:extLst>
            </p:cNvPr>
            <p:cNvSpPr/>
            <p:nvPr/>
          </p:nvSpPr>
          <p:spPr>
            <a:xfrm>
              <a:off x="12192139" y="175758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0" name="Oval 149">
              <a:extLst>
                <a:ext uri="{FF2B5EF4-FFF2-40B4-BE49-F238E27FC236}">
                  <a16:creationId xmlns:a16="http://schemas.microsoft.com/office/drawing/2014/main" id="{181086D2-5C94-43B9-A104-2BC691EFB7F6}"/>
                </a:ext>
              </a:extLst>
            </p:cNvPr>
            <p:cNvSpPr/>
            <p:nvPr/>
          </p:nvSpPr>
          <p:spPr>
            <a:xfrm>
              <a:off x="11539907" y="1757587"/>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1" name="Oval 150">
              <a:extLst>
                <a:ext uri="{FF2B5EF4-FFF2-40B4-BE49-F238E27FC236}">
                  <a16:creationId xmlns:a16="http://schemas.microsoft.com/office/drawing/2014/main" id="{C9FC2384-C9E3-41E5-9A1B-E09D12B8CC10}"/>
                </a:ext>
              </a:extLst>
            </p:cNvPr>
            <p:cNvSpPr/>
            <p:nvPr/>
          </p:nvSpPr>
          <p:spPr>
            <a:xfrm>
              <a:off x="11539907" y="213272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2" name="Oval 151">
              <a:extLst>
                <a:ext uri="{FF2B5EF4-FFF2-40B4-BE49-F238E27FC236}">
                  <a16:creationId xmlns:a16="http://schemas.microsoft.com/office/drawing/2014/main" id="{E46F4C0B-7FA6-4061-A0F3-1480B0C60E0C}"/>
                </a:ext>
              </a:extLst>
            </p:cNvPr>
            <p:cNvSpPr/>
            <p:nvPr/>
          </p:nvSpPr>
          <p:spPr>
            <a:xfrm>
              <a:off x="11862342" y="250786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3" name="Oval 152">
              <a:extLst>
                <a:ext uri="{FF2B5EF4-FFF2-40B4-BE49-F238E27FC236}">
                  <a16:creationId xmlns:a16="http://schemas.microsoft.com/office/drawing/2014/main" id="{F374AD66-AD4F-4474-A7BC-095AB4921E77}"/>
                </a:ext>
              </a:extLst>
            </p:cNvPr>
            <p:cNvSpPr/>
            <p:nvPr/>
          </p:nvSpPr>
          <p:spPr>
            <a:xfrm>
              <a:off x="11539907" y="288300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7" name="Freeform: Shape 156">
              <a:extLst>
                <a:ext uri="{FF2B5EF4-FFF2-40B4-BE49-F238E27FC236}">
                  <a16:creationId xmlns:a16="http://schemas.microsoft.com/office/drawing/2014/main" id="{4EB2579D-294B-413C-9BD7-A94C8E4D38BE}"/>
                </a:ext>
              </a:extLst>
            </p:cNvPr>
            <p:cNvSpPr>
              <a:spLocks noChangeAspect="1"/>
            </p:cNvSpPr>
            <p:nvPr/>
          </p:nvSpPr>
          <p:spPr>
            <a:xfrm>
              <a:off x="8311878"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8" name="Freeform: Shape 157">
              <a:extLst>
                <a:ext uri="{FF2B5EF4-FFF2-40B4-BE49-F238E27FC236}">
                  <a16:creationId xmlns:a16="http://schemas.microsoft.com/office/drawing/2014/main" id="{4DF38306-35E4-4939-8720-B4A2D4A6EAE2}"/>
                </a:ext>
              </a:extLst>
            </p:cNvPr>
            <p:cNvSpPr>
              <a:spLocks noChangeAspect="1"/>
            </p:cNvSpPr>
            <p:nvPr/>
          </p:nvSpPr>
          <p:spPr>
            <a:xfrm>
              <a:off x="799870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9" name="Freeform: Shape 158">
              <a:extLst>
                <a:ext uri="{FF2B5EF4-FFF2-40B4-BE49-F238E27FC236}">
                  <a16:creationId xmlns:a16="http://schemas.microsoft.com/office/drawing/2014/main" id="{0E0B7924-5D0E-43EE-AA0C-B4CFD9AFD8FE}"/>
                </a:ext>
              </a:extLst>
            </p:cNvPr>
            <p:cNvSpPr>
              <a:spLocks noChangeAspect="1"/>
            </p:cNvSpPr>
            <p:nvPr/>
          </p:nvSpPr>
          <p:spPr>
            <a:xfrm>
              <a:off x="864357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0" name="Freeform: Shape 159">
              <a:extLst>
                <a:ext uri="{FF2B5EF4-FFF2-40B4-BE49-F238E27FC236}">
                  <a16:creationId xmlns:a16="http://schemas.microsoft.com/office/drawing/2014/main" id="{7218D242-307D-40B4-B6E8-2E69A507F895}"/>
                </a:ext>
              </a:extLst>
            </p:cNvPr>
            <p:cNvSpPr>
              <a:spLocks noChangeAspect="1"/>
            </p:cNvSpPr>
            <p:nvPr/>
          </p:nvSpPr>
          <p:spPr>
            <a:xfrm>
              <a:off x="8956749"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1" name="Freeform: Shape 160">
              <a:extLst>
                <a:ext uri="{FF2B5EF4-FFF2-40B4-BE49-F238E27FC236}">
                  <a16:creationId xmlns:a16="http://schemas.microsoft.com/office/drawing/2014/main" id="{17099C50-E395-4655-B1DA-9BA7FF05130B}"/>
                </a:ext>
              </a:extLst>
            </p:cNvPr>
            <p:cNvSpPr>
              <a:spLocks noChangeAspect="1"/>
            </p:cNvSpPr>
            <p:nvPr/>
          </p:nvSpPr>
          <p:spPr>
            <a:xfrm flipH="1">
              <a:off x="928844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2" name="Freeform: Shape 161">
              <a:extLst>
                <a:ext uri="{FF2B5EF4-FFF2-40B4-BE49-F238E27FC236}">
                  <a16:creationId xmlns:a16="http://schemas.microsoft.com/office/drawing/2014/main" id="{C1CB996F-CADB-4B67-A36B-5FB2912457B9}"/>
                </a:ext>
              </a:extLst>
            </p:cNvPr>
            <p:cNvSpPr>
              <a:spLocks noChangeAspect="1"/>
            </p:cNvSpPr>
            <p:nvPr/>
          </p:nvSpPr>
          <p:spPr>
            <a:xfrm>
              <a:off x="9933314"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3" name="Freeform: Shape 162">
              <a:extLst>
                <a:ext uri="{FF2B5EF4-FFF2-40B4-BE49-F238E27FC236}">
                  <a16:creationId xmlns:a16="http://schemas.microsoft.com/office/drawing/2014/main" id="{13CD0B99-9CB3-4F01-B2E2-81AAEE5B2BA5}"/>
                </a:ext>
              </a:extLst>
            </p:cNvPr>
            <p:cNvSpPr>
              <a:spLocks noChangeAspect="1"/>
            </p:cNvSpPr>
            <p:nvPr/>
          </p:nvSpPr>
          <p:spPr>
            <a:xfrm>
              <a:off x="1057818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4" name="Freeform: Shape 163">
              <a:extLst>
                <a:ext uri="{FF2B5EF4-FFF2-40B4-BE49-F238E27FC236}">
                  <a16:creationId xmlns:a16="http://schemas.microsoft.com/office/drawing/2014/main" id="{CA173A92-C7FD-493D-BE90-72565B74F8FC}"/>
                </a:ext>
              </a:extLst>
            </p:cNvPr>
            <p:cNvSpPr>
              <a:spLocks noChangeAspect="1"/>
            </p:cNvSpPr>
            <p:nvPr/>
          </p:nvSpPr>
          <p:spPr>
            <a:xfrm flipH="1">
              <a:off x="10578185"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5" name="Freeform: Shape 164">
              <a:extLst>
                <a:ext uri="{FF2B5EF4-FFF2-40B4-BE49-F238E27FC236}">
                  <a16:creationId xmlns:a16="http://schemas.microsoft.com/office/drawing/2014/main" id="{BE0C229E-D827-4214-8540-B8B6B9F1035E}"/>
                </a:ext>
              </a:extLst>
            </p:cNvPr>
            <p:cNvSpPr>
              <a:spLocks noChangeAspect="1"/>
            </p:cNvSpPr>
            <p:nvPr/>
          </p:nvSpPr>
          <p:spPr>
            <a:xfrm flipH="1">
              <a:off x="993331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6" name="Freeform: Shape 165">
              <a:extLst>
                <a:ext uri="{FF2B5EF4-FFF2-40B4-BE49-F238E27FC236}">
                  <a16:creationId xmlns:a16="http://schemas.microsoft.com/office/drawing/2014/main" id="{F9A173D2-4A89-45A8-9475-B5026B4A8E87}"/>
                </a:ext>
              </a:extLst>
            </p:cNvPr>
            <p:cNvSpPr>
              <a:spLocks noChangeAspect="1"/>
            </p:cNvSpPr>
            <p:nvPr/>
          </p:nvSpPr>
          <p:spPr>
            <a:xfrm>
              <a:off x="927918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7" name="Freeform: Shape 166">
              <a:extLst>
                <a:ext uri="{FF2B5EF4-FFF2-40B4-BE49-F238E27FC236}">
                  <a16:creationId xmlns:a16="http://schemas.microsoft.com/office/drawing/2014/main" id="{1CF4B45C-7C2B-487D-9D01-2547350C5362}"/>
                </a:ext>
              </a:extLst>
            </p:cNvPr>
            <p:cNvSpPr>
              <a:spLocks noChangeAspect="1"/>
            </p:cNvSpPr>
            <p:nvPr/>
          </p:nvSpPr>
          <p:spPr>
            <a:xfrm>
              <a:off x="863431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8" name="Freeform: Shape 167">
              <a:extLst>
                <a:ext uri="{FF2B5EF4-FFF2-40B4-BE49-F238E27FC236}">
                  <a16:creationId xmlns:a16="http://schemas.microsoft.com/office/drawing/2014/main" id="{2EBC2600-DA41-4110-B37A-EED4BD8BCBC0}"/>
                </a:ext>
              </a:extLst>
            </p:cNvPr>
            <p:cNvSpPr>
              <a:spLocks noChangeAspect="1"/>
            </p:cNvSpPr>
            <p:nvPr/>
          </p:nvSpPr>
          <p:spPr>
            <a:xfrm>
              <a:off x="8311878"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9" name="Freeform: Shape 168">
              <a:extLst>
                <a:ext uri="{FF2B5EF4-FFF2-40B4-BE49-F238E27FC236}">
                  <a16:creationId xmlns:a16="http://schemas.microsoft.com/office/drawing/2014/main" id="{8D6CE3FB-D896-4970-A852-62DF609984CE}"/>
                </a:ext>
              </a:extLst>
            </p:cNvPr>
            <p:cNvSpPr>
              <a:spLocks noChangeAspect="1"/>
            </p:cNvSpPr>
            <p:nvPr/>
          </p:nvSpPr>
          <p:spPr>
            <a:xfrm>
              <a:off x="10246489"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0" name="Freeform: Shape 169">
              <a:extLst>
                <a:ext uri="{FF2B5EF4-FFF2-40B4-BE49-F238E27FC236}">
                  <a16:creationId xmlns:a16="http://schemas.microsoft.com/office/drawing/2014/main" id="{1A56FB82-0D60-469C-A055-A02173A1B8AF}"/>
                </a:ext>
              </a:extLst>
            </p:cNvPr>
            <p:cNvSpPr>
              <a:spLocks noChangeAspect="1"/>
            </p:cNvSpPr>
            <p:nvPr/>
          </p:nvSpPr>
          <p:spPr>
            <a:xfrm>
              <a:off x="1056892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1" name="Freeform: Shape 170">
              <a:extLst>
                <a:ext uri="{FF2B5EF4-FFF2-40B4-BE49-F238E27FC236}">
                  <a16:creationId xmlns:a16="http://schemas.microsoft.com/office/drawing/2014/main" id="{30D5AD0C-FD12-4945-B7E6-4F03DC333AE9}"/>
                </a:ext>
              </a:extLst>
            </p:cNvPr>
            <p:cNvSpPr>
              <a:spLocks noChangeAspect="1"/>
            </p:cNvSpPr>
            <p:nvPr/>
          </p:nvSpPr>
          <p:spPr>
            <a:xfrm>
              <a:off x="10900620" y="259621"/>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2" name="Freeform: Shape 171">
              <a:extLst>
                <a:ext uri="{FF2B5EF4-FFF2-40B4-BE49-F238E27FC236}">
                  <a16:creationId xmlns:a16="http://schemas.microsoft.com/office/drawing/2014/main" id="{D206776B-C558-4BAB-A083-6B9977967A87}"/>
                </a:ext>
              </a:extLst>
            </p:cNvPr>
            <p:cNvSpPr>
              <a:spLocks noChangeAspect="1"/>
            </p:cNvSpPr>
            <p:nvPr/>
          </p:nvSpPr>
          <p:spPr>
            <a:xfrm flipH="1">
              <a:off x="10900620"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6" name="Freeform: Shape 175">
              <a:extLst>
                <a:ext uri="{FF2B5EF4-FFF2-40B4-BE49-F238E27FC236}">
                  <a16:creationId xmlns:a16="http://schemas.microsoft.com/office/drawing/2014/main" id="{6A5B0525-FABD-48F3-8368-04C2C15FE2F4}"/>
                </a:ext>
              </a:extLst>
            </p:cNvPr>
            <p:cNvSpPr>
              <a:spLocks noChangeAspect="1"/>
            </p:cNvSpPr>
            <p:nvPr/>
          </p:nvSpPr>
          <p:spPr>
            <a:xfrm>
              <a:off x="11536229"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7" name="Freeform: Shape 176">
              <a:extLst>
                <a:ext uri="{FF2B5EF4-FFF2-40B4-BE49-F238E27FC236}">
                  <a16:creationId xmlns:a16="http://schemas.microsoft.com/office/drawing/2014/main" id="{04D38F91-2677-467A-8718-92AC1DB95C8C}"/>
                </a:ext>
              </a:extLst>
            </p:cNvPr>
            <p:cNvSpPr>
              <a:spLocks noChangeAspect="1"/>
            </p:cNvSpPr>
            <p:nvPr/>
          </p:nvSpPr>
          <p:spPr>
            <a:xfrm>
              <a:off x="11858664" y="288559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8" name="Freeform: Shape 177">
              <a:extLst>
                <a:ext uri="{FF2B5EF4-FFF2-40B4-BE49-F238E27FC236}">
                  <a16:creationId xmlns:a16="http://schemas.microsoft.com/office/drawing/2014/main" id="{F29CC663-F3EA-446C-AED0-B7E86FA6BDFC}"/>
                </a:ext>
              </a:extLst>
            </p:cNvPr>
            <p:cNvSpPr>
              <a:spLocks noChangeAspect="1"/>
            </p:cNvSpPr>
            <p:nvPr/>
          </p:nvSpPr>
          <p:spPr>
            <a:xfrm>
              <a:off x="12188461"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9" name="Freeform: Shape 178">
              <a:extLst>
                <a:ext uri="{FF2B5EF4-FFF2-40B4-BE49-F238E27FC236}">
                  <a16:creationId xmlns:a16="http://schemas.microsoft.com/office/drawing/2014/main" id="{0D2EF0A8-4177-4C67-A93C-22711A973A8C}"/>
                </a:ext>
              </a:extLst>
            </p:cNvPr>
            <p:cNvSpPr>
              <a:spLocks noChangeAspect="1"/>
            </p:cNvSpPr>
            <p:nvPr/>
          </p:nvSpPr>
          <p:spPr>
            <a:xfrm>
              <a:off x="12197722" y="288559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0" name="Freeform: Shape 179">
              <a:extLst>
                <a:ext uri="{FF2B5EF4-FFF2-40B4-BE49-F238E27FC236}">
                  <a16:creationId xmlns:a16="http://schemas.microsoft.com/office/drawing/2014/main" id="{CF804E81-0D95-4176-B661-977141A77196}"/>
                </a:ext>
              </a:extLst>
            </p:cNvPr>
            <p:cNvSpPr>
              <a:spLocks noChangeAspect="1"/>
            </p:cNvSpPr>
            <p:nvPr/>
          </p:nvSpPr>
          <p:spPr>
            <a:xfrm>
              <a:off x="11536229" y="1385039"/>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1" name="Freeform: Shape 180">
              <a:extLst>
                <a:ext uri="{FF2B5EF4-FFF2-40B4-BE49-F238E27FC236}">
                  <a16:creationId xmlns:a16="http://schemas.microsoft.com/office/drawing/2014/main" id="{72483CEA-0EA6-4AEF-B324-65851D1D24EE}"/>
                </a:ext>
              </a:extLst>
            </p:cNvPr>
            <p:cNvSpPr>
              <a:spLocks noChangeAspect="1"/>
            </p:cNvSpPr>
            <p:nvPr/>
          </p:nvSpPr>
          <p:spPr>
            <a:xfrm flipH="1">
              <a:off x="1122305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2" name="Freeform: Shape 181">
              <a:extLst>
                <a:ext uri="{FF2B5EF4-FFF2-40B4-BE49-F238E27FC236}">
                  <a16:creationId xmlns:a16="http://schemas.microsoft.com/office/drawing/2014/main" id="{7AEF16A6-78BE-444E-B124-D55DF452FE45}"/>
                </a:ext>
              </a:extLst>
            </p:cNvPr>
            <p:cNvSpPr>
              <a:spLocks noChangeAspect="1"/>
            </p:cNvSpPr>
            <p:nvPr/>
          </p:nvSpPr>
          <p:spPr>
            <a:xfrm flipH="1">
              <a:off x="11867925" y="176017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3" name="Freeform: Shape 182">
              <a:extLst>
                <a:ext uri="{FF2B5EF4-FFF2-40B4-BE49-F238E27FC236}">
                  <a16:creationId xmlns:a16="http://schemas.microsoft.com/office/drawing/2014/main" id="{30D2E005-B24F-471C-8B50-176E8BB498C4}"/>
                </a:ext>
              </a:extLst>
            </p:cNvPr>
            <p:cNvSpPr>
              <a:spLocks noChangeAspect="1"/>
            </p:cNvSpPr>
            <p:nvPr/>
          </p:nvSpPr>
          <p:spPr>
            <a:xfrm>
              <a:off x="11213794" y="259621"/>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4" name="Freeform: Shape 183">
              <a:extLst>
                <a:ext uri="{FF2B5EF4-FFF2-40B4-BE49-F238E27FC236}">
                  <a16:creationId xmlns:a16="http://schemas.microsoft.com/office/drawing/2014/main" id="{8CDBDCBF-5576-4ED0-A92C-CCDC965DDA54}"/>
                </a:ext>
              </a:extLst>
            </p:cNvPr>
            <p:cNvSpPr>
              <a:spLocks noChangeAspect="1"/>
            </p:cNvSpPr>
            <p:nvPr/>
          </p:nvSpPr>
          <p:spPr>
            <a:xfrm>
              <a:off x="11545490"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5" name="Freeform: Shape 184">
              <a:extLst>
                <a:ext uri="{FF2B5EF4-FFF2-40B4-BE49-F238E27FC236}">
                  <a16:creationId xmlns:a16="http://schemas.microsoft.com/office/drawing/2014/main" id="{EE5F0E71-1240-4770-8987-FCDBCC382D9D}"/>
                </a:ext>
              </a:extLst>
            </p:cNvPr>
            <p:cNvSpPr>
              <a:spLocks noChangeAspect="1"/>
            </p:cNvSpPr>
            <p:nvPr/>
          </p:nvSpPr>
          <p:spPr>
            <a:xfrm>
              <a:off x="12197722"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10" name="Freeform: Shape 209">
              <a:extLst>
                <a:ext uri="{FF2B5EF4-FFF2-40B4-BE49-F238E27FC236}">
                  <a16:creationId xmlns:a16="http://schemas.microsoft.com/office/drawing/2014/main" id="{BB158FF6-A76A-41A2-99F1-4641503D7CDE}"/>
                </a:ext>
              </a:extLst>
            </p:cNvPr>
            <p:cNvSpPr/>
            <p:nvPr/>
          </p:nvSpPr>
          <p:spPr>
            <a:xfrm flipH="1">
              <a:off x="10933253" y="288115"/>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12" name="Graphic 509">
              <a:extLst>
                <a:ext uri="{FF2B5EF4-FFF2-40B4-BE49-F238E27FC236}">
                  <a16:creationId xmlns:a16="http://schemas.microsoft.com/office/drawing/2014/main" id="{F5952BE0-0060-46B3-AEF1-E82628851CA4}"/>
                </a:ext>
              </a:extLst>
            </p:cNvPr>
            <p:cNvSpPr>
              <a:spLocks noChangeAspect="1"/>
            </p:cNvSpPr>
            <p:nvPr/>
          </p:nvSpPr>
          <p:spPr>
            <a:xfrm flipV="1">
              <a:off x="10932061" y="663987"/>
              <a:ext cx="640080" cy="749546"/>
            </a:xfrm>
            <a:custGeom>
              <a:avLst/>
              <a:gdLst>
                <a:gd name="connsiteX0" fmla="*/ 0 w 481203"/>
                <a:gd name="connsiteY0" fmla="*/ 563499 h 563498"/>
                <a:gd name="connsiteX1" fmla="*/ 0 w 481203"/>
                <a:gd name="connsiteY1" fmla="*/ 0 h 563498"/>
                <a:gd name="connsiteX2" fmla="*/ 0 w 481203"/>
                <a:gd name="connsiteY2" fmla="*/ 0 h 563498"/>
                <a:gd name="connsiteX3" fmla="*/ 481203 w 481203"/>
                <a:gd name="connsiteY3" fmla="*/ 281750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563499"/>
                  </a:moveTo>
                  <a:lnTo>
                    <a:pt x="0" y="0"/>
                  </a:lnTo>
                  <a:lnTo>
                    <a:pt x="0" y="0"/>
                  </a:lnTo>
                  <a:lnTo>
                    <a:pt x="481203" y="281750"/>
                  </a:lnTo>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grpSp>
    </p:spTree>
    <p:extLst>
      <p:ext uri="{BB962C8B-B14F-4D97-AF65-F5344CB8AC3E}">
        <p14:creationId xmlns:p14="http://schemas.microsoft.com/office/powerpoint/2010/main" val="182969375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ACCA24C5-48CC-42A8-ACD8-83370A59A8D2}"/>
              </a:ext>
              <a:ext uri="{C183D7F6-B498-43B3-948B-1728B52AA6E4}">
                <adec:decorative xmlns:adec="http://schemas.microsoft.com/office/drawing/2017/decorative" val="1"/>
              </a:ext>
            </a:extLst>
          </p:cNvPr>
          <p:cNvGrpSpPr/>
          <p:nvPr/>
        </p:nvGrpSpPr>
        <p:grpSpPr>
          <a:xfrm>
            <a:off x="7670686" y="257030"/>
            <a:ext cx="4589894" cy="2690738"/>
            <a:chOff x="7670686" y="257030"/>
            <a:chExt cx="4589894" cy="2690738"/>
          </a:xfrm>
        </p:grpSpPr>
        <p:sp>
          <p:nvSpPr>
            <p:cNvPr id="152" name="Oval 151">
              <a:extLst>
                <a:ext uri="{FF2B5EF4-FFF2-40B4-BE49-F238E27FC236}">
                  <a16:creationId xmlns:a16="http://schemas.microsoft.com/office/drawing/2014/main" id="{C1756CC1-055A-4E48-B6FA-AF919C4D564E}"/>
                </a:ext>
              </a:extLst>
            </p:cNvPr>
            <p:cNvSpPr/>
            <p:nvPr/>
          </p:nvSpPr>
          <p:spPr>
            <a:xfrm>
              <a:off x="11862342"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3" name="Oval 152">
              <a:extLst>
                <a:ext uri="{FF2B5EF4-FFF2-40B4-BE49-F238E27FC236}">
                  <a16:creationId xmlns:a16="http://schemas.microsoft.com/office/drawing/2014/main" id="{0B902E04-D85F-4A8B-B216-025A360F07D8}"/>
                </a:ext>
              </a:extLst>
            </p:cNvPr>
            <p:cNvSpPr/>
            <p:nvPr/>
          </p:nvSpPr>
          <p:spPr>
            <a:xfrm>
              <a:off x="11539907"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4" name="Oval 153">
              <a:extLst>
                <a:ext uri="{FF2B5EF4-FFF2-40B4-BE49-F238E27FC236}">
                  <a16:creationId xmlns:a16="http://schemas.microsoft.com/office/drawing/2014/main" id="{E31D03D8-F071-41F6-ACBB-A509DFD2C6E8}"/>
                </a:ext>
              </a:extLst>
            </p:cNvPr>
            <p:cNvSpPr/>
            <p:nvPr/>
          </p:nvSpPr>
          <p:spPr>
            <a:xfrm>
              <a:off x="11862342"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5" name="Oval 154">
              <a:extLst>
                <a:ext uri="{FF2B5EF4-FFF2-40B4-BE49-F238E27FC236}">
                  <a16:creationId xmlns:a16="http://schemas.microsoft.com/office/drawing/2014/main" id="{8527CF75-FC12-4E99-8C83-5D23D357755A}"/>
                </a:ext>
              </a:extLst>
            </p:cNvPr>
            <p:cNvSpPr/>
            <p:nvPr/>
          </p:nvSpPr>
          <p:spPr>
            <a:xfrm>
              <a:off x="11217472"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6" name="Oval 155">
              <a:extLst>
                <a:ext uri="{FF2B5EF4-FFF2-40B4-BE49-F238E27FC236}">
                  <a16:creationId xmlns:a16="http://schemas.microsoft.com/office/drawing/2014/main" id="{B3489C98-537F-4634-9B69-65E8A184395F}"/>
                </a:ext>
              </a:extLst>
            </p:cNvPr>
            <p:cNvSpPr/>
            <p:nvPr/>
          </p:nvSpPr>
          <p:spPr>
            <a:xfrm>
              <a:off x="10895037"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7" name="Oval 156">
              <a:extLst>
                <a:ext uri="{FF2B5EF4-FFF2-40B4-BE49-F238E27FC236}">
                  <a16:creationId xmlns:a16="http://schemas.microsoft.com/office/drawing/2014/main" id="{B033A526-CF79-411F-9A36-513F66A90E1A}"/>
                </a:ext>
              </a:extLst>
            </p:cNvPr>
            <p:cNvSpPr/>
            <p:nvPr/>
          </p:nvSpPr>
          <p:spPr>
            <a:xfrm>
              <a:off x="1025016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8" name="Oval 157">
              <a:extLst>
                <a:ext uri="{FF2B5EF4-FFF2-40B4-BE49-F238E27FC236}">
                  <a16:creationId xmlns:a16="http://schemas.microsoft.com/office/drawing/2014/main" id="{BD12577D-5B2E-4146-B201-E7C54329B828}"/>
                </a:ext>
              </a:extLst>
            </p:cNvPr>
            <p:cNvSpPr/>
            <p:nvPr/>
          </p:nvSpPr>
          <p:spPr>
            <a:xfrm>
              <a:off x="9605296"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9" name="Oval 158">
              <a:extLst>
                <a:ext uri="{FF2B5EF4-FFF2-40B4-BE49-F238E27FC236}">
                  <a16:creationId xmlns:a16="http://schemas.microsoft.com/office/drawing/2014/main" id="{5D5C493E-5665-4DE6-974B-C8832BBBA0ED}"/>
                </a:ext>
              </a:extLst>
            </p:cNvPr>
            <p:cNvSpPr/>
            <p:nvPr/>
          </p:nvSpPr>
          <p:spPr>
            <a:xfrm>
              <a:off x="767068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0" name="Oval 159">
              <a:extLst>
                <a:ext uri="{FF2B5EF4-FFF2-40B4-BE49-F238E27FC236}">
                  <a16:creationId xmlns:a16="http://schemas.microsoft.com/office/drawing/2014/main" id="{B52E66FC-6EDB-4F8B-9CCA-D9F30AD686A9}"/>
                </a:ext>
              </a:extLst>
            </p:cNvPr>
            <p:cNvSpPr/>
            <p:nvPr/>
          </p:nvSpPr>
          <p:spPr>
            <a:xfrm>
              <a:off x="9927731"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1" name="Oval 160">
              <a:extLst>
                <a:ext uri="{FF2B5EF4-FFF2-40B4-BE49-F238E27FC236}">
                  <a16:creationId xmlns:a16="http://schemas.microsoft.com/office/drawing/2014/main" id="{577635F5-C468-419F-B390-372DA6A7AC38}"/>
                </a:ext>
              </a:extLst>
            </p:cNvPr>
            <p:cNvSpPr/>
            <p:nvPr/>
          </p:nvSpPr>
          <p:spPr>
            <a:xfrm>
              <a:off x="9605296"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2" name="Oval 161">
              <a:extLst>
                <a:ext uri="{FF2B5EF4-FFF2-40B4-BE49-F238E27FC236}">
                  <a16:creationId xmlns:a16="http://schemas.microsoft.com/office/drawing/2014/main" id="{76923037-34F5-4CB3-B0EE-CBBD613A8EDB}"/>
                </a:ext>
              </a:extLst>
            </p:cNvPr>
            <p:cNvSpPr/>
            <p:nvPr/>
          </p:nvSpPr>
          <p:spPr>
            <a:xfrm>
              <a:off x="8960426"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3" name="Oval 162">
              <a:extLst>
                <a:ext uri="{FF2B5EF4-FFF2-40B4-BE49-F238E27FC236}">
                  <a16:creationId xmlns:a16="http://schemas.microsoft.com/office/drawing/2014/main" id="{D6FCFBC6-CBBC-4E54-95B5-8D76C293A622}"/>
                </a:ext>
              </a:extLst>
            </p:cNvPr>
            <p:cNvSpPr/>
            <p:nvPr/>
          </p:nvSpPr>
          <p:spPr>
            <a:xfrm>
              <a:off x="9282861"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4" name="Oval 163">
              <a:extLst>
                <a:ext uri="{FF2B5EF4-FFF2-40B4-BE49-F238E27FC236}">
                  <a16:creationId xmlns:a16="http://schemas.microsoft.com/office/drawing/2014/main" id="{41732508-A9CB-4D3E-A39D-43E81D6FA70F}"/>
                </a:ext>
              </a:extLst>
            </p:cNvPr>
            <p:cNvSpPr/>
            <p:nvPr/>
          </p:nvSpPr>
          <p:spPr>
            <a:xfrm>
              <a:off x="9605296"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5" name="Oval 164">
              <a:extLst>
                <a:ext uri="{FF2B5EF4-FFF2-40B4-BE49-F238E27FC236}">
                  <a16:creationId xmlns:a16="http://schemas.microsoft.com/office/drawing/2014/main" id="{6D3482A9-B1EB-4112-8D00-5A1E73754851}"/>
                </a:ext>
              </a:extLst>
            </p:cNvPr>
            <p:cNvSpPr/>
            <p:nvPr/>
          </p:nvSpPr>
          <p:spPr>
            <a:xfrm>
              <a:off x="10250166" y="100730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6" name="Oval 165">
              <a:extLst>
                <a:ext uri="{FF2B5EF4-FFF2-40B4-BE49-F238E27FC236}">
                  <a16:creationId xmlns:a16="http://schemas.microsoft.com/office/drawing/2014/main" id="{A99C0589-C569-4089-BE35-65BEBE4D9C20}"/>
                </a:ext>
              </a:extLst>
            </p:cNvPr>
            <p:cNvSpPr/>
            <p:nvPr/>
          </p:nvSpPr>
          <p:spPr>
            <a:xfrm>
              <a:off x="1121747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7" name="Oval 166">
              <a:extLst>
                <a:ext uri="{FF2B5EF4-FFF2-40B4-BE49-F238E27FC236}">
                  <a16:creationId xmlns:a16="http://schemas.microsoft.com/office/drawing/2014/main" id="{1B9AFC03-91AE-4C60-9005-228EC8A0F726}"/>
                </a:ext>
              </a:extLst>
            </p:cNvPr>
            <p:cNvSpPr/>
            <p:nvPr/>
          </p:nvSpPr>
          <p:spPr>
            <a:xfrm>
              <a:off x="1186234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8" name="Oval 167">
              <a:extLst>
                <a:ext uri="{FF2B5EF4-FFF2-40B4-BE49-F238E27FC236}">
                  <a16:creationId xmlns:a16="http://schemas.microsoft.com/office/drawing/2014/main" id="{DBAA6C7E-F812-47F0-BEBA-C6983DE8B0AE}"/>
                </a:ext>
              </a:extLst>
            </p:cNvPr>
            <p:cNvSpPr/>
            <p:nvPr/>
          </p:nvSpPr>
          <p:spPr>
            <a:xfrm>
              <a:off x="12192139" y="175758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9" name="Oval 168">
              <a:extLst>
                <a:ext uri="{FF2B5EF4-FFF2-40B4-BE49-F238E27FC236}">
                  <a16:creationId xmlns:a16="http://schemas.microsoft.com/office/drawing/2014/main" id="{512C8A67-19CD-450C-9DD7-C0A9B030809E}"/>
                </a:ext>
              </a:extLst>
            </p:cNvPr>
            <p:cNvSpPr/>
            <p:nvPr/>
          </p:nvSpPr>
          <p:spPr>
            <a:xfrm>
              <a:off x="11539907" y="1757587"/>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0" name="Oval 169">
              <a:extLst>
                <a:ext uri="{FF2B5EF4-FFF2-40B4-BE49-F238E27FC236}">
                  <a16:creationId xmlns:a16="http://schemas.microsoft.com/office/drawing/2014/main" id="{C1637850-7EC4-4413-ABE8-587F8897761E}"/>
                </a:ext>
              </a:extLst>
            </p:cNvPr>
            <p:cNvSpPr/>
            <p:nvPr/>
          </p:nvSpPr>
          <p:spPr>
            <a:xfrm>
              <a:off x="11539907" y="213272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1" name="Oval 170">
              <a:extLst>
                <a:ext uri="{FF2B5EF4-FFF2-40B4-BE49-F238E27FC236}">
                  <a16:creationId xmlns:a16="http://schemas.microsoft.com/office/drawing/2014/main" id="{D64F135F-7F39-4425-B405-4BE0F909014E}"/>
                </a:ext>
              </a:extLst>
            </p:cNvPr>
            <p:cNvSpPr/>
            <p:nvPr/>
          </p:nvSpPr>
          <p:spPr>
            <a:xfrm>
              <a:off x="11862342" y="250786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2" name="Oval 171">
              <a:extLst>
                <a:ext uri="{FF2B5EF4-FFF2-40B4-BE49-F238E27FC236}">
                  <a16:creationId xmlns:a16="http://schemas.microsoft.com/office/drawing/2014/main" id="{8CE3F7E1-1D8F-4772-B53C-D7E84B70A092}"/>
                </a:ext>
              </a:extLst>
            </p:cNvPr>
            <p:cNvSpPr/>
            <p:nvPr/>
          </p:nvSpPr>
          <p:spPr>
            <a:xfrm>
              <a:off x="11539907" y="288300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3" name="Freeform: Shape 172">
              <a:extLst>
                <a:ext uri="{FF2B5EF4-FFF2-40B4-BE49-F238E27FC236}">
                  <a16:creationId xmlns:a16="http://schemas.microsoft.com/office/drawing/2014/main" id="{C046C07C-114E-41F9-B00A-F350DC3D254D}"/>
                </a:ext>
              </a:extLst>
            </p:cNvPr>
            <p:cNvSpPr>
              <a:spLocks noChangeAspect="1"/>
            </p:cNvSpPr>
            <p:nvPr/>
          </p:nvSpPr>
          <p:spPr>
            <a:xfrm>
              <a:off x="8311878"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4" name="Freeform: Shape 173">
              <a:extLst>
                <a:ext uri="{FF2B5EF4-FFF2-40B4-BE49-F238E27FC236}">
                  <a16:creationId xmlns:a16="http://schemas.microsoft.com/office/drawing/2014/main" id="{4D125CA8-4DC0-4483-99EE-02B66B816844}"/>
                </a:ext>
              </a:extLst>
            </p:cNvPr>
            <p:cNvSpPr>
              <a:spLocks noChangeAspect="1"/>
            </p:cNvSpPr>
            <p:nvPr/>
          </p:nvSpPr>
          <p:spPr>
            <a:xfrm>
              <a:off x="799870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5" name="Freeform: Shape 174">
              <a:extLst>
                <a:ext uri="{FF2B5EF4-FFF2-40B4-BE49-F238E27FC236}">
                  <a16:creationId xmlns:a16="http://schemas.microsoft.com/office/drawing/2014/main" id="{8A884B7F-32D4-4687-B02A-E85C9C57903D}"/>
                </a:ext>
              </a:extLst>
            </p:cNvPr>
            <p:cNvSpPr>
              <a:spLocks noChangeAspect="1"/>
            </p:cNvSpPr>
            <p:nvPr/>
          </p:nvSpPr>
          <p:spPr>
            <a:xfrm>
              <a:off x="864357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6" name="Freeform: Shape 175">
              <a:extLst>
                <a:ext uri="{FF2B5EF4-FFF2-40B4-BE49-F238E27FC236}">
                  <a16:creationId xmlns:a16="http://schemas.microsoft.com/office/drawing/2014/main" id="{26CE79CD-D488-49D7-997A-3A7F5B9C9BF0}"/>
                </a:ext>
              </a:extLst>
            </p:cNvPr>
            <p:cNvSpPr>
              <a:spLocks noChangeAspect="1"/>
            </p:cNvSpPr>
            <p:nvPr/>
          </p:nvSpPr>
          <p:spPr>
            <a:xfrm>
              <a:off x="8956749"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7" name="Freeform: Shape 176">
              <a:extLst>
                <a:ext uri="{FF2B5EF4-FFF2-40B4-BE49-F238E27FC236}">
                  <a16:creationId xmlns:a16="http://schemas.microsoft.com/office/drawing/2014/main" id="{F45AFB23-1FA1-4FB0-BC70-96F1A7371844}"/>
                </a:ext>
              </a:extLst>
            </p:cNvPr>
            <p:cNvSpPr>
              <a:spLocks noChangeAspect="1"/>
            </p:cNvSpPr>
            <p:nvPr/>
          </p:nvSpPr>
          <p:spPr>
            <a:xfrm flipH="1">
              <a:off x="928844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8" name="Freeform: Shape 177">
              <a:extLst>
                <a:ext uri="{FF2B5EF4-FFF2-40B4-BE49-F238E27FC236}">
                  <a16:creationId xmlns:a16="http://schemas.microsoft.com/office/drawing/2014/main" id="{CEC31796-495E-45B5-9471-C87D3F605DBD}"/>
                </a:ext>
              </a:extLst>
            </p:cNvPr>
            <p:cNvSpPr>
              <a:spLocks noChangeAspect="1"/>
            </p:cNvSpPr>
            <p:nvPr/>
          </p:nvSpPr>
          <p:spPr>
            <a:xfrm>
              <a:off x="9933314"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9" name="Freeform: Shape 178">
              <a:extLst>
                <a:ext uri="{FF2B5EF4-FFF2-40B4-BE49-F238E27FC236}">
                  <a16:creationId xmlns:a16="http://schemas.microsoft.com/office/drawing/2014/main" id="{63FAB191-0801-4BDE-A48B-AB03A51AF4AA}"/>
                </a:ext>
              </a:extLst>
            </p:cNvPr>
            <p:cNvSpPr>
              <a:spLocks noChangeAspect="1"/>
            </p:cNvSpPr>
            <p:nvPr/>
          </p:nvSpPr>
          <p:spPr>
            <a:xfrm>
              <a:off x="1057818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0" name="Freeform: Shape 179">
              <a:extLst>
                <a:ext uri="{FF2B5EF4-FFF2-40B4-BE49-F238E27FC236}">
                  <a16:creationId xmlns:a16="http://schemas.microsoft.com/office/drawing/2014/main" id="{39DE2F04-C1A4-4E39-AB62-2C8551CE0A3B}"/>
                </a:ext>
              </a:extLst>
            </p:cNvPr>
            <p:cNvSpPr>
              <a:spLocks noChangeAspect="1"/>
            </p:cNvSpPr>
            <p:nvPr/>
          </p:nvSpPr>
          <p:spPr>
            <a:xfrm flipH="1">
              <a:off x="10578185"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1" name="Freeform: Shape 180">
              <a:extLst>
                <a:ext uri="{FF2B5EF4-FFF2-40B4-BE49-F238E27FC236}">
                  <a16:creationId xmlns:a16="http://schemas.microsoft.com/office/drawing/2014/main" id="{59230229-C698-4330-B6B8-8DD410EBBDA3}"/>
                </a:ext>
              </a:extLst>
            </p:cNvPr>
            <p:cNvSpPr>
              <a:spLocks noChangeAspect="1"/>
            </p:cNvSpPr>
            <p:nvPr/>
          </p:nvSpPr>
          <p:spPr>
            <a:xfrm flipH="1">
              <a:off x="993331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2" name="Freeform: Shape 181">
              <a:extLst>
                <a:ext uri="{FF2B5EF4-FFF2-40B4-BE49-F238E27FC236}">
                  <a16:creationId xmlns:a16="http://schemas.microsoft.com/office/drawing/2014/main" id="{B72BF32D-1F7F-441F-A33D-E529434056C2}"/>
                </a:ext>
              </a:extLst>
            </p:cNvPr>
            <p:cNvSpPr>
              <a:spLocks noChangeAspect="1"/>
            </p:cNvSpPr>
            <p:nvPr/>
          </p:nvSpPr>
          <p:spPr>
            <a:xfrm>
              <a:off x="927918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3" name="Freeform: Shape 182">
              <a:extLst>
                <a:ext uri="{FF2B5EF4-FFF2-40B4-BE49-F238E27FC236}">
                  <a16:creationId xmlns:a16="http://schemas.microsoft.com/office/drawing/2014/main" id="{9F7B781B-F2E0-47AB-B881-C96EE2B2525C}"/>
                </a:ext>
              </a:extLst>
            </p:cNvPr>
            <p:cNvSpPr>
              <a:spLocks noChangeAspect="1"/>
            </p:cNvSpPr>
            <p:nvPr/>
          </p:nvSpPr>
          <p:spPr>
            <a:xfrm>
              <a:off x="863431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4" name="Freeform: Shape 183">
              <a:extLst>
                <a:ext uri="{FF2B5EF4-FFF2-40B4-BE49-F238E27FC236}">
                  <a16:creationId xmlns:a16="http://schemas.microsoft.com/office/drawing/2014/main" id="{8B489935-44F2-4DC9-B3C2-61231CB416C0}"/>
                </a:ext>
              </a:extLst>
            </p:cNvPr>
            <p:cNvSpPr>
              <a:spLocks noChangeAspect="1"/>
            </p:cNvSpPr>
            <p:nvPr/>
          </p:nvSpPr>
          <p:spPr>
            <a:xfrm>
              <a:off x="8311878"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5" name="Freeform: Shape 184">
              <a:extLst>
                <a:ext uri="{FF2B5EF4-FFF2-40B4-BE49-F238E27FC236}">
                  <a16:creationId xmlns:a16="http://schemas.microsoft.com/office/drawing/2014/main" id="{08BCEA82-25AE-49A1-8EA6-110015CAC6FF}"/>
                </a:ext>
              </a:extLst>
            </p:cNvPr>
            <p:cNvSpPr>
              <a:spLocks noChangeAspect="1"/>
            </p:cNvSpPr>
            <p:nvPr/>
          </p:nvSpPr>
          <p:spPr>
            <a:xfrm>
              <a:off x="10246489"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6" name="Freeform: Shape 185">
              <a:extLst>
                <a:ext uri="{FF2B5EF4-FFF2-40B4-BE49-F238E27FC236}">
                  <a16:creationId xmlns:a16="http://schemas.microsoft.com/office/drawing/2014/main" id="{93ABA3EE-8355-4E76-A78B-0738ACBB0831}"/>
                </a:ext>
              </a:extLst>
            </p:cNvPr>
            <p:cNvSpPr>
              <a:spLocks noChangeAspect="1"/>
            </p:cNvSpPr>
            <p:nvPr/>
          </p:nvSpPr>
          <p:spPr>
            <a:xfrm>
              <a:off x="1056892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7" name="Freeform: Shape 186">
              <a:extLst>
                <a:ext uri="{FF2B5EF4-FFF2-40B4-BE49-F238E27FC236}">
                  <a16:creationId xmlns:a16="http://schemas.microsoft.com/office/drawing/2014/main" id="{E5679E16-9FC1-4CE3-923A-8C7E8398500A}"/>
                </a:ext>
              </a:extLst>
            </p:cNvPr>
            <p:cNvSpPr>
              <a:spLocks noChangeAspect="1"/>
            </p:cNvSpPr>
            <p:nvPr/>
          </p:nvSpPr>
          <p:spPr>
            <a:xfrm>
              <a:off x="10900620" y="259621"/>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8" name="Freeform: Shape 187">
              <a:extLst>
                <a:ext uri="{FF2B5EF4-FFF2-40B4-BE49-F238E27FC236}">
                  <a16:creationId xmlns:a16="http://schemas.microsoft.com/office/drawing/2014/main" id="{9D6F02D0-15FA-4897-B76D-B0050C1F3DEB}"/>
                </a:ext>
              </a:extLst>
            </p:cNvPr>
            <p:cNvSpPr>
              <a:spLocks noChangeAspect="1"/>
            </p:cNvSpPr>
            <p:nvPr/>
          </p:nvSpPr>
          <p:spPr>
            <a:xfrm flipH="1">
              <a:off x="10900620"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9" name="Freeform: Shape 188">
              <a:extLst>
                <a:ext uri="{FF2B5EF4-FFF2-40B4-BE49-F238E27FC236}">
                  <a16:creationId xmlns:a16="http://schemas.microsoft.com/office/drawing/2014/main" id="{D7251BEE-94B1-4007-AF68-1B95B414DF0D}"/>
                </a:ext>
              </a:extLst>
            </p:cNvPr>
            <p:cNvSpPr>
              <a:spLocks noChangeAspect="1"/>
            </p:cNvSpPr>
            <p:nvPr/>
          </p:nvSpPr>
          <p:spPr>
            <a:xfrm>
              <a:off x="11536229"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0" name="Freeform: Shape 189">
              <a:extLst>
                <a:ext uri="{FF2B5EF4-FFF2-40B4-BE49-F238E27FC236}">
                  <a16:creationId xmlns:a16="http://schemas.microsoft.com/office/drawing/2014/main" id="{7AF8B56B-0E68-41AE-ABE7-A4B5F7022B9A}"/>
                </a:ext>
              </a:extLst>
            </p:cNvPr>
            <p:cNvSpPr>
              <a:spLocks noChangeAspect="1"/>
            </p:cNvSpPr>
            <p:nvPr/>
          </p:nvSpPr>
          <p:spPr>
            <a:xfrm>
              <a:off x="11858664" y="288559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1" name="Freeform: Shape 190">
              <a:extLst>
                <a:ext uri="{FF2B5EF4-FFF2-40B4-BE49-F238E27FC236}">
                  <a16:creationId xmlns:a16="http://schemas.microsoft.com/office/drawing/2014/main" id="{B61DAE51-A282-45BB-94DB-2A020DE61C65}"/>
                </a:ext>
              </a:extLst>
            </p:cNvPr>
            <p:cNvSpPr>
              <a:spLocks noChangeAspect="1"/>
            </p:cNvSpPr>
            <p:nvPr/>
          </p:nvSpPr>
          <p:spPr>
            <a:xfrm>
              <a:off x="12188461"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2" name="Freeform: Shape 191">
              <a:extLst>
                <a:ext uri="{FF2B5EF4-FFF2-40B4-BE49-F238E27FC236}">
                  <a16:creationId xmlns:a16="http://schemas.microsoft.com/office/drawing/2014/main" id="{A3655A79-6CA8-4B6B-8CB4-A27FA078E0A9}"/>
                </a:ext>
              </a:extLst>
            </p:cNvPr>
            <p:cNvSpPr>
              <a:spLocks noChangeAspect="1"/>
            </p:cNvSpPr>
            <p:nvPr/>
          </p:nvSpPr>
          <p:spPr>
            <a:xfrm>
              <a:off x="12197722" y="288559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3" name="Freeform: Shape 192">
              <a:extLst>
                <a:ext uri="{FF2B5EF4-FFF2-40B4-BE49-F238E27FC236}">
                  <a16:creationId xmlns:a16="http://schemas.microsoft.com/office/drawing/2014/main" id="{7D36F9D4-DFD4-424C-AF7D-6F0AFD66811E}"/>
                </a:ext>
              </a:extLst>
            </p:cNvPr>
            <p:cNvSpPr>
              <a:spLocks noChangeAspect="1"/>
            </p:cNvSpPr>
            <p:nvPr/>
          </p:nvSpPr>
          <p:spPr>
            <a:xfrm>
              <a:off x="11536229" y="1385039"/>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4" name="Freeform: Shape 193">
              <a:extLst>
                <a:ext uri="{FF2B5EF4-FFF2-40B4-BE49-F238E27FC236}">
                  <a16:creationId xmlns:a16="http://schemas.microsoft.com/office/drawing/2014/main" id="{BFF211F6-2AE1-4992-A991-23765BBB0FE0}"/>
                </a:ext>
              </a:extLst>
            </p:cNvPr>
            <p:cNvSpPr>
              <a:spLocks noChangeAspect="1"/>
            </p:cNvSpPr>
            <p:nvPr/>
          </p:nvSpPr>
          <p:spPr>
            <a:xfrm flipH="1">
              <a:off x="1122305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5" name="Freeform: Shape 194">
              <a:extLst>
                <a:ext uri="{FF2B5EF4-FFF2-40B4-BE49-F238E27FC236}">
                  <a16:creationId xmlns:a16="http://schemas.microsoft.com/office/drawing/2014/main" id="{ECB9FC8E-04C3-4079-8089-51A4AFFA5FDD}"/>
                </a:ext>
              </a:extLst>
            </p:cNvPr>
            <p:cNvSpPr>
              <a:spLocks noChangeAspect="1"/>
            </p:cNvSpPr>
            <p:nvPr/>
          </p:nvSpPr>
          <p:spPr>
            <a:xfrm flipH="1">
              <a:off x="11867925" y="176017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6" name="Freeform: Shape 195">
              <a:extLst>
                <a:ext uri="{FF2B5EF4-FFF2-40B4-BE49-F238E27FC236}">
                  <a16:creationId xmlns:a16="http://schemas.microsoft.com/office/drawing/2014/main" id="{3F259BFB-CFF3-40AD-8E31-D1BA57CF681F}"/>
                </a:ext>
              </a:extLst>
            </p:cNvPr>
            <p:cNvSpPr>
              <a:spLocks noChangeAspect="1"/>
            </p:cNvSpPr>
            <p:nvPr/>
          </p:nvSpPr>
          <p:spPr>
            <a:xfrm>
              <a:off x="11213794" y="259621"/>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7" name="Freeform: Shape 196">
              <a:extLst>
                <a:ext uri="{FF2B5EF4-FFF2-40B4-BE49-F238E27FC236}">
                  <a16:creationId xmlns:a16="http://schemas.microsoft.com/office/drawing/2014/main" id="{D8D3B17B-6F42-48B5-B699-799EC47B6332}"/>
                </a:ext>
              </a:extLst>
            </p:cNvPr>
            <p:cNvSpPr>
              <a:spLocks noChangeAspect="1"/>
            </p:cNvSpPr>
            <p:nvPr/>
          </p:nvSpPr>
          <p:spPr>
            <a:xfrm>
              <a:off x="11545490"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8" name="Freeform: Shape 197">
              <a:extLst>
                <a:ext uri="{FF2B5EF4-FFF2-40B4-BE49-F238E27FC236}">
                  <a16:creationId xmlns:a16="http://schemas.microsoft.com/office/drawing/2014/main" id="{DD0748E8-9935-42CA-899B-65278C694A25}"/>
                </a:ext>
              </a:extLst>
            </p:cNvPr>
            <p:cNvSpPr>
              <a:spLocks noChangeAspect="1"/>
            </p:cNvSpPr>
            <p:nvPr/>
          </p:nvSpPr>
          <p:spPr>
            <a:xfrm>
              <a:off x="12197722"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9" name="Freeform: Shape 198">
              <a:extLst>
                <a:ext uri="{FF2B5EF4-FFF2-40B4-BE49-F238E27FC236}">
                  <a16:creationId xmlns:a16="http://schemas.microsoft.com/office/drawing/2014/main" id="{5DB6EE59-34E8-43C6-9C45-E172BC85FEAD}"/>
                </a:ext>
              </a:extLst>
            </p:cNvPr>
            <p:cNvSpPr/>
            <p:nvPr/>
          </p:nvSpPr>
          <p:spPr>
            <a:xfrm flipH="1">
              <a:off x="10933253" y="288115"/>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00" name="Graphic 509">
              <a:extLst>
                <a:ext uri="{FF2B5EF4-FFF2-40B4-BE49-F238E27FC236}">
                  <a16:creationId xmlns:a16="http://schemas.microsoft.com/office/drawing/2014/main" id="{658C263F-D7D7-41FB-920A-1D81B8BD5728}"/>
                </a:ext>
              </a:extLst>
            </p:cNvPr>
            <p:cNvSpPr>
              <a:spLocks noChangeAspect="1"/>
            </p:cNvSpPr>
            <p:nvPr/>
          </p:nvSpPr>
          <p:spPr>
            <a:xfrm flipV="1">
              <a:off x="10932061" y="663987"/>
              <a:ext cx="640080" cy="749546"/>
            </a:xfrm>
            <a:custGeom>
              <a:avLst/>
              <a:gdLst>
                <a:gd name="connsiteX0" fmla="*/ 0 w 481203"/>
                <a:gd name="connsiteY0" fmla="*/ 563499 h 563498"/>
                <a:gd name="connsiteX1" fmla="*/ 0 w 481203"/>
                <a:gd name="connsiteY1" fmla="*/ 0 h 563498"/>
                <a:gd name="connsiteX2" fmla="*/ 0 w 481203"/>
                <a:gd name="connsiteY2" fmla="*/ 0 h 563498"/>
                <a:gd name="connsiteX3" fmla="*/ 481203 w 481203"/>
                <a:gd name="connsiteY3" fmla="*/ 281750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563499"/>
                  </a:moveTo>
                  <a:lnTo>
                    <a:pt x="0" y="0"/>
                  </a:lnTo>
                  <a:lnTo>
                    <a:pt x="0" y="0"/>
                  </a:lnTo>
                  <a:lnTo>
                    <a:pt x="481203" y="281750"/>
                  </a:lnTo>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grpSp>
      <p:grpSp>
        <p:nvGrpSpPr>
          <p:cNvPr id="148" name="Group 147">
            <a:extLst>
              <a:ext uri="{FF2B5EF4-FFF2-40B4-BE49-F238E27FC236}">
                <a16:creationId xmlns:a16="http://schemas.microsoft.com/office/drawing/2014/main" id="{902127D1-348B-4F2E-B23E-875D9F2B52E8}"/>
              </a:ext>
              <a:ext uri="{C183D7F6-B498-43B3-948B-1728B52AA6E4}">
                <adec:decorative xmlns:adec="http://schemas.microsoft.com/office/drawing/2017/decorative" val="1"/>
              </a:ext>
            </a:extLst>
          </p:cNvPr>
          <p:cNvGrpSpPr/>
          <p:nvPr/>
        </p:nvGrpSpPr>
        <p:grpSpPr>
          <a:xfrm>
            <a:off x="7101613" y="2414047"/>
            <a:ext cx="4516286" cy="2926907"/>
            <a:chOff x="605719" y="1468611"/>
            <a:chExt cx="2634304" cy="4601479"/>
          </a:xfrm>
        </p:grpSpPr>
        <p:sp>
          <p:nvSpPr>
            <p:cNvPr id="149" name="Rectangle 148">
              <a:extLst>
                <a:ext uri="{FF2B5EF4-FFF2-40B4-BE49-F238E27FC236}">
                  <a16:creationId xmlns:a16="http://schemas.microsoft.com/office/drawing/2014/main" id="{8462BF2D-22D6-4F47-9F7C-21D86BA77A1C}"/>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150" name="Straight Connector 149">
              <a:extLst>
                <a:ext uri="{FF2B5EF4-FFF2-40B4-BE49-F238E27FC236}">
                  <a16:creationId xmlns:a16="http://schemas.microsoft.com/office/drawing/2014/main" id="{8A7A3A43-6BA9-4DB1-AE19-340B34A0A561}"/>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457200"/>
            <a:ext cx="11018520" cy="553998"/>
          </a:xfrm>
        </p:spPr>
        <p:txBody>
          <a:bodyPr/>
          <a:lstStyle/>
          <a:p>
            <a:r>
              <a:rPr lang="de-DE" dirty="0"/>
              <a:t>Single ray per pixel</a:t>
            </a:r>
            <a:endParaRPr lang="LID4096" dirty="0"/>
          </a:p>
        </p:txBody>
      </p:sp>
      <p:sp>
        <p:nvSpPr>
          <p:cNvPr id="5" name="Content Placeholder 4">
            <a:extLst>
              <a:ext uri="{FF2B5EF4-FFF2-40B4-BE49-F238E27FC236}">
                <a16:creationId xmlns:a16="http://schemas.microsoft.com/office/drawing/2014/main" id="{7B6C9356-4CC2-4522-88F6-09F1CD086A06}"/>
              </a:ext>
            </a:extLst>
          </p:cNvPr>
          <p:cNvSpPr>
            <a:spLocks noGrp="1"/>
          </p:cNvSpPr>
          <p:nvPr>
            <p:ph sz="quarter" idx="10"/>
          </p:nvPr>
        </p:nvSpPr>
        <p:spPr>
          <a:xfrm>
            <a:off x="584200" y="1435100"/>
            <a:ext cx="6016625" cy="2277547"/>
          </a:xfrm>
        </p:spPr>
        <p:txBody>
          <a:bodyPr/>
          <a:lstStyle/>
          <a:p>
            <a:r>
              <a:rPr lang="en-US" sz="2000" dirty="0"/>
              <a:t>At 1 sample per pixel the shadow values become either 0 or 1</a:t>
            </a:r>
          </a:p>
          <a:p>
            <a:r>
              <a:rPr lang="en-US" sz="2000" dirty="0"/>
              <a:t>Thus, calculating the second order moment (used for variance) becomes indifferent from calculating the first order moment (mean)</a:t>
            </a:r>
          </a:p>
          <a:p>
            <a:r>
              <a:rPr lang="en-US" sz="2000" dirty="0"/>
              <a:t>As a result, we can drop half of the calculations in the local neighborhood pass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9287A0-0343-4A88-85BC-093EB90CE093}"/>
                  </a:ext>
                </a:extLst>
              </p:cNvPr>
              <p:cNvSpPr txBox="1"/>
              <p:nvPr/>
            </p:nvSpPr>
            <p:spPr>
              <a:xfrm>
                <a:off x="5907115" y="3032219"/>
                <a:ext cx="6762658" cy="2031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cs typeface="Segoe UI" panose="020B0502040204020203" pitchFamily="34" charset="0"/>
                          <a:sym typeface="Wingdings" panose="05000000000000000000" pitchFamily="2" charset="2"/>
                        </a:rPr>
                        <m:t>𝑚𝑒𝑎𝑛</m:t>
                      </m:r>
                      <m:box>
                        <m:boxPr>
                          <m:ctrlPr>
                            <a:rPr lang="de-DE" sz="1800" b="0" i="1" dirty="0" smtClean="0">
                              <a:latin typeface="Cambria Math" panose="02040503050406030204" pitchFamily="18" charset="0"/>
                              <a:cs typeface="Segoe UI" panose="020B0502040204020203" pitchFamily="34" charset="0"/>
                              <a:sym typeface="Wingdings" panose="05000000000000000000" pitchFamily="2" charset="2"/>
                            </a:rPr>
                          </m:ctrlPr>
                        </m:boxPr>
                        <m:e>
                          <m:r>
                            <a:rPr lang="de-DE" sz="1800" b="0" i="1" dirty="0" smtClean="0">
                              <a:latin typeface="Cambria Math" panose="02040503050406030204" pitchFamily="18" charset="0"/>
                              <a:cs typeface="Segoe UI" panose="020B0502040204020203" pitchFamily="34" charset="0"/>
                              <a:sym typeface="Wingdings" panose="05000000000000000000" pitchFamily="2" charset="2"/>
                            </a:rPr>
                            <m:t>+=</m:t>
                          </m:r>
                        </m:e>
                      </m:box>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𝑣𝑎𝑙𝑢𝑒</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 ∗</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𝑤𝑒𝑖𝑔h𝑡</m:t>
                      </m:r>
                    </m:oMath>
                  </m:oMathPara>
                </a14:m>
                <a:endParaRPr lang="de-DE" sz="1800" dirty="0"/>
              </a:p>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𝑣𝑎𝑟𝑖𝑎𝑛𝑐𝑒</m:t>
                      </m:r>
                      <m:box>
                        <m:boxPr>
                          <m:ctrlPr>
                            <a:rPr lang="de-DE" sz="1800" i="1" dirty="0">
                              <a:latin typeface="Cambria Math" panose="02040503050406030204" pitchFamily="18" charset="0"/>
                              <a:cs typeface="Segoe UI" panose="020B0502040204020203" pitchFamily="34" charset="0"/>
                              <a:sym typeface="Wingdings" panose="05000000000000000000" pitchFamily="2" charset="2"/>
                            </a:rPr>
                          </m:ctrlPr>
                        </m:boxPr>
                        <m:e>
                          <m:r>
                            <a:rPr lang="de-DE" sz="1800" i="1" dirty="0">
                              <a:latin typeface="Cambria Math" panose="02040503050406030204" pitchFamily="18" charset="0"/>
                              <a:cs typeface="Segoe UI" panose="020B0502040204020203" pitchFamily="34" charset="0"/>
                              <a:sym typeface="Wingdings" panose="05000000000000000000" pitchFamily="2" charset="2"/>
                            </a:rPr>
                            <m:t>+=</m:t>
                          </m:r>
                        </m:e>
                      </m:box>
                      <m:sSup>
                        <m:sSupPr>
                          <m:ctrlPr>
                            <a:rPr lang="de-DE" sz="1800" b="0" i="1" dirty="0" smtClean="0">
                              <a:latin typeface="Cambria Math" panose="02040503050406030204" pitchFamily="18" charset="0"/>
                              <a:cs typeface="Segoe UI" panose="020B0502040204020203" pitchFamily="34" charset="0"/>
                              <a:sym typeface="Wingdings" panose="05000000000000000000" pitchFamily="2" charset="2"/>
                            </a:rPr>
                          </m:ctrlPr>
                        </m:sSupPr>
                        <m:e>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𝑣𝑎𝑙𝑢𝑒</m:t>
                          </m:r>
                        </m:e>
                        <m:sup>
                          <m:r>
                            <a:rPr lang="de-DE" sz="1800" b="0" i="1" dirty="0" smtClean="0">
                              <a:latin typeface="Cambria Math" panose="02040503050406030204" pitchFamily="18" charset="0"/>
                              <a:cs typeface="Segoe UI" panose="020B0502040204020203" pitchFamily="34" charset="0"/>
                              <a:sym typeface="Wingdings" panose="05000000000000000000" pitchFamily="2" charset="2"/>
                            </a:rPr>
                            <m:t>2</m:t>
                          </m:r>
                        </m:sup>
                      </m:sSup>
                      <m:r>
                        <a:rPr lang="de-DE" sz="1800" b="0" i="1" dirty="0" smtClean="0">
                          <a:latin typeface="Cambria Math" panose="02040503050406030204" pitchFamily="18" charset="0"/>
                          <a:cs typeface="Segoe UI" panose="020B0502040204020203" pitchFamily="34" charset="0"/>
                          <a:sym typeface="Wingdings" panose="05000000000000000000" pitchFamily="2" charset="2"/>
                        </a:rPr>
                        <m:t> </m:t>
                      </m:r>
                      <m:r>
                        <a:rPr lang="en-US" sz="1800" i="1" dirty="0">
                          <a:latin typeface="Cambria Math" panose="02040503050406030204" pitchFamily="18" charset="0"/>
                          <a:cs typeface="Segoe UI" panose="020B0502040204020203" pitchFamily="34" charset="0"/>
                          <a:sym typeface="Wingdings" panose="05000000000000000000" pitchFamily="2" charset="2"/>
                        </a:rPr>
                        <m:t>∗</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𝑤𝑒𝑖𝑔h𝑡</m:t>
                      </m:r>
                    </m:oMath>
                  </m:oMathPara>
                </a14:m>
                <a:endParaRPr lang="de-DE" sz="1800" dirty="0"/>
              </a:p>
              <a:p>
                <a:endParaRPr lang="de-DE" sz="1800" dirty="0"/>
              </a:p>
              <a:p>
                <a:pPr algn="ctr"/>
                <a:r>
                  <a:rPr lang="de-DE" sz="1800" dirty="0"/>
                  <a:t>becomes:</a:t>
                </a:r>
              </a:p>
              <a:p>
                <a:pPr algn="ctr"/>
                <a:endParaRPr lang="de-DE" sz="1800" dirty="0"/>
              </a:p>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cs typeface="Segoe UI" panose="020B0502040204020203" pitchFamily="34" charset="0"/>
                          <a:sym typeface="Wingdings" panose="05000000000000000000" pitchFamily="2" charset="2"/>
                        </a:rPr>
                        <m:t>𝑚𝑜𝑚𝑒𝑛𝑡𝑠</m:t>
                      </m:r>
                      <m:box>
                        <m:boxPr>
                          <m:ctrlPr>
                            <a:rPr lang="de-DE" sz="1800" b="0" i="1" dirty="0" smtClean="0">
                              <a:latin typeface="Cambria Math" panose="02040503050406030204" pitchFamily="18" charset="0"/>
                              <a:cs typeface="Segoe UI" panose="020B0502040204020203" pitchFamily="34" charset="0"/>
                              <a:sym typeface="Wingdings" panose="05000000000000000000" pitchFamily="2" charset="2"/>
                            </a:rPr>
                          </m:ctrlPr>
                        </m:boxPr>
                        <m:e>
                          <m:r>
                            <a:rPr lang="de-DE" sz="1800" b="0" i="1" dirty="0" smtClean="0">
                              <a:latin typeface="Cambria Math" panose="02040503050406030204" pitchFamily="18" charset="0"/>
                              <a:cs typeface="Segoe UI" panose="020B0502040204020203" pitchFamily="34" charset="0"/>
                              <a:sym typeface="Wingdings" panose="05000000000000000000" pitchFamily="2" charset="2"/>
                            </a:rPr>
                            <m:t>+=</m:t>
                          </m:r>
                        </m:e>
                      </m:box>
                      <m:r>
                        <a:rPr lang="de-DE" sz="1800" b="0" i="1" dirty="0" smtClean="0">
                          <a:latin typeface="Cambria Math" panose="02040503050406030204" pitchFamily="18" charset="0"/>
                          <a:cs typeface="Segoe UI" panose="020B0502040204020203" pitchFamily="34" charset="0"/>
                          <a:sym typeface="Wingdings" panose="05000000000000000000" pitchFamily="2" charset="2"/>
                        </a:rPr>
                        <m:t>𝑣𝑎𝑙𝑢𝑒</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 ∗</m:t>
                      </m:r>
                      <m:r>
                        <a:rPr lang="de-DE" sz="1800" b="0" i="1" dirty="0" smtClean="0">
                          <a:latin typeface="Cambria Math" panose="02040503050406030204" pitchFamily="18" charset="0"/>
                          <a:cs typeface="Segoe UI" panose="020B0502040204020203" pitchFamily="34" charset="0"/>
                          <a:sym typeface="Wingdings" panose="05000000000000000000" pitchFamily="2" charset="2"/>
                        </a:rPr>
                        <m:t>𝑤𝑒𝑖𝑔h𝑡</m:t>
                      </m:r>
                    </m:oMath>
                  </m:oMathPara>
                </a14:m>
                <a:endParaRPr lang="de-DE" sz="1800" dirty="0"/>
              </a:p>
              <a:p>
                <a:pPr algn="ctr"/>
                <a:endParaRPr lang="de-DE" sz="1800" dirty="0"/>
              </a:p>
            </p:txBody>
          </p:sp>
        </mc:Choice>
        <mc:Fallback xmlns="">
          <p:sp>
            <p:nvSpPr>
              <p:cNvPr id="9" name="TextBox 8">
                <a:extLst>
                  <a:ext uri="{FF2B5EF4-FFF2-40B4-BE49-F238E27FC236}">
                    <a16:creationId xmlns:a16="http://schemas.microsoft.com/office/drawing/2014/main" id="{E59287A0-0343-4A88-85BC-093EB90CE093}"/>
                  </a:ext>
                </a:extLst>
              </p:cNvPr>
              <p:cNvSpPr txBox="1">
                <a:spLocks noRot="1" noChangeAspect="1" noMove="1" noResize="1" noEditPoints="1" noAdjustHandles="1" noChangeArrowheads="1" noChangeShapeType="1" noTextEdit="1"/>
              </p:cNvSpPr>
              <p:nvPr/>
            </p:nvSpPr>
            <p:spPr>
              <a:xfrm>
                <a:off x="5907115" y="3032219"/>
                <a:ext cx="6762658" cy="203132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235175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Single ray per pixel</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Create Shadow Mask</a:t>
            </a:r>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6684963" y="1336675"/>
            <a:ext cx="4924425" cy="4788490"/>
          </a:xfrm>
        </p:spPr>
        <p:txBody>
          <a:bodyPr/>
          <a:lstStyle/>
          <a:p>
            <a:pPr defTabSz="914367"/>
            <a:r>
              <a:rPr lang="en-US" sz="1800" dirty="0">
                <a:solidFill>
                  <a:schemeClr val="accent3"/>
                </a:solidFill>
                <a:latin typeface="+mj-lt"/>
              </a:rPr>
              <a:t>Compress the occlusion data to 1 bit per pixel</a:t>
            </a:r>
          </a:p>
          <a:p>
            <a:pPr marL="228600" lvl="1" indent="-228600">
              <a:spcBef>
                <a:spcPts val="1200"/>
              </a:spcBef>
              <a:buFont typeface="Wingdings" panose="05000000000000000000" pitchFamily="2" charset="2"/>
              <a:buChar char=""/>
            </a:pPr>
            <a:r>
              <a:rPr lang="en-US" sz="1800" dirty="0">
                <a:solidFill>
                  <a:schemeClr val="tx1"/>
                </a:solidFill>
                <a:latin typeface="+mn-lt"/>
              </a:rPr>
              <a:t>A single 32-bit unit can store the data of an </a:t>
            </a:r>
            <a:br>
              <a:rPr lang="en-US" sz="1800" dirty="0">
                <a:solidFill>
                  <a:schemeClr val="tx1"/>
                </a:solidFill>
                <a:latin typeface="+mn-lt"/>
              </a:rPr>
            </a:br>
            <a:r>
              <a:rPr lang="en-US" sz="1800" dirty="0">
                <a:solidFill>
                  <a:schemeClr val="tx1"/>
                </a:solidFill>
                <a:latin typeface="+mn-lt"/>
              </a:rPr>
              <a:t>entire 8x4 region of pixels</a:t>
            </a:r>
          </a:p>
          <a:p>
            <a:pPr marL="228600" lvl="1" indent="-228600">
              <a:spcBef>
                <a:spcPts val="1200"/>
              </a:spcBef>
              <a:buFont typeface="Wingdings" panose="05000000000000000000" pitchFamily="2" charset="2"/>
              <a:buChar char=""/>
            </a:pPr>
            <a:r>
              <a:rPr lang="en-US" sz="1800" dirty="0">
                <a:solidFill>
                  <a:schemeClr val="tx1"/>
                </a:solidFill>
                <a:latin typeface="+mn-lt"/>
              </a:rPr>
              <a:t>This nicely matches the native SIMD size of </a:t>
            </a:r>
            <a:br>
              <a:rPr lang="en-US" sz="1800" dirty="0">
                <a:solidFill>
                  <a:schemeClr val="tx1"/>
                </a:solidFill>
                <a:latin typeface="+mn-lt"/>
              </a:rPr>
            </a:br>
            <a:r>
              <a:rPr lang="en-US" sz="1800" dirty="0">
                <a:solidFill>
                  <a:schemeClr val="tx1"/>
                </a:solidFill>
                <a:latin typeface="+mn-lt"/>
              </a:rPr>
              <a:t>32 on RDNA</a:t>
            </a:r>
          </a:p>
          <a:p>
            <a:pPr marL="228600" lvl="1" indent="-228600">
              <a:spcBef>
                <a:spcPts val="1200"/>
              </a:spcBef>
              <a:buFont typeface="Wingdings" panose="05000000000000000000" pitchFamily="2" charset="2"/>
              <a:buChar char=""/>
            </a:pPr>
            <a:r>
              <a:rPr lang="en-US" sz="1800" dirty="0">
                <a:solidFill>
                  <a:schemeClr val="tx1"/>
                </a:solidFill>
                <a:latin typeface="+mn-lt"/>
              </a:rPr>
              <a:t>The ray traversal shader creates a single bool </a:t>
            </a:r>
            <a:br>
              <a:rPr lang="en-US" sz="1800" dirty="0">
                <a:solidFill>
                  <a:schemeClr val="tx1"/>
                </a:solidFill>
                <a:latin typeface="+mn-lt"/>
              </a:rPr>
            </a:br>
            <a:r>
              <a:rPr lang="en-US" sz="1800" dirty="0">
                <a:solidFill>
                  <a:schemeClr val="tx1"/>
                </a:solidFill>
                <a:latin typeface="+mn-lt"/>
              </a:rPr>
              <a:t>for “in light” or “in shadow”</a:t>
            </a:r>
          </a:p>
          <a:p>
            <a:pPr marL="228600" lvl="1" indent="-228600">
              <a:spcBef>
                <a:spcPts val="1200"/>
              </a:spcBef>
              <a:buFont typeface="Wingdings" panose="05000000000000000000" pitchFamily="2" charset="2"/>
              <a:buChar char=""/>
            </a:pPr>
            <a:r>
              <a:rPr lang="en-US" sz="1800" dirty="0">
                <a:solidFill>
                  <a:schemeClr val="tx1"/>
                </a:solidFill>
                <a:latin typeface="+mn-lt"/>
              </a:rPr>
              <a:t>Naturally, that flag is kept in a scalar 32bit </a:t>
            </a:r>
            <a:br>
              <a:rPr lang="en-US" sz="1800" dirty="0">
                <a:solidFill>
                  <a:schemeClr val="tx1"/>
                </a:solidFill>
                <a:latin typeface="+mn-lt"/>
              </a:rPr>
            </a:br>
            <a:r>
              <a:rPr lang="en-US" sz="1800" dirty="0" err="1">
                <a:solidFill>
                  <a:schemeClr val="tx1"/>
                </a:solidFill>
                <a:latin typeface="+mn-lt"/>
              </a:rPr>
              <a:t>uint</a:t>
            </a:r>
            <a:r>
              <a:rPr lang="en-US" sz="1800" dirty="0">
                <a:solidFill>
                  <a:schemeClr val="tx1"/>
                </a:solidFill>
                <a:latin typeface="+mn-lt"/>
              </a:rPr>
              <a:t> anyway </a:t>
            </a:r>
          </a:p>
          <a:p>
            <a:pPr marL="228600" lvl="1" indent="-228600">
              <a:spcBef>
                <a:spcPts val="1200"/>
              </a:spcBef>
              <a:buFont typeface="Wingdings" panose="05000000000000000000" pitchFamily="2" charset="2"/>
              <a:buChar char=""/>
            </a:pPr>
            <a:r>
              <a:rPr lang="en-US" sz="1800" dirty="0">
                <a:solidFill>
                  <a:schemeClr val="tx1"/>
                </a:solidFill>
                <a:latin typeface="+mn-lt"/>
              </a:rPr>
              <a:t>In theory, this idea may be extended to multiple rays per pixel and just use one bit per sample. But this makes some of the later optimizations more complex</a:t>
            </a:r>
          </a:p>
          <a:p>
            <a:endParaRPr lang="en-US" sz="1800" dirty="0"/>
          </a:p>
        </p:txBody>
      </p:sp>
      <p:sp>
        <p:nvSpPr>
          <p:cNvPr id="2" name="Rectangle 1">
            <a:extLst>
              <a:ext uri="{FF2B5EF4-FFF2-40B4-BE49-F238E27FC236}">
                <a16:creationId xmlns:a16="http://schemas.microsoft.com/office/drawing/2014/main" id="{D65145C3-3AF1-43CD-A13D-54233222E066}"/>
              </a:ext>
            </a:extLst>
          </p:cNvPr>
          <p:cNvSpPr/>
          <p:nvPr/>
        </p:nvSpPr>
        <p:spPr bwMode="auto">
          <a:xfrm>
            <a:off x="878133"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0</a:t>
            </a:r>
            <a:endParaRPr lang="LID4096" sz="9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E769737-3250-49F8-9B1C-C8B1515DBD74}"/>
              </a:ext>
            </a:extLst>
          </p:cNvPr>
          <p:cNvSpPr/>
          <p:nvPr/>
        </p:nvSpPr>
        <p:spPr bwMode="auto">
          <a:xfrm>
            <a:off x="1244480"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err="1">
              <a:solidFill>
                <a:srgbClr val="FFFFFF"/>
              </a:solidFill>
              <a:cs typeface="Segoe UI" pitchFamily="34" charset="0"/>
            </a:endParaRPr>
          </a:p>
        </p:txBody>
      </p:sp>
      <p:sp>
        <p:nvSpPr>
          <p:cNvPr id="12" name="Rectangle 11">
            <a:extLst>
              <a:ext uri="{FF2B5EF4-FFF2-40B4-BE49-F238E27FC236}">
                <a16:creationId xmlns:a16="http://schemas.microsoft.com/office/drawing/2014/main" id="{2EAFC6DC-4B6A-4A85-B524-C3EA32E745B1}"/>
              </a:ext>
            </a:extLst>
          </p:cNvPr>
          <p:cNvSpPr/>
          <p:nvPr/>
        </p:nvSpPr>
        <p:spPr bwMode="auto">
          <a:xfrm>
            <a:off x="1609229"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err="1">
              <a:solidFill>
                <a:srgbClr val="FFFFFF"/>
              </a:solidFill>
              <a:cs typeface="Segoe UI" pitchFamily="34" charset="0"/>
            </a:endParaRPr>
          </a:p>
        </p:txBody>
      </p:sp>
      <p:sp>
        <p:nvSpPr>
          <p:cNvPr id="13" name="Rectangle 12">
            <a:extLst>
              <a:ext uri="{FF2B5EF4-FFF2-40B4-BE49-F238E27FC236}">
                <a16:creationId xmlns:a16="http://schemas.microsoft.com/office/drawing/2014/main" id="{DD3C2D6D-A5F4-4CFB-891A-152BD44DEF38}"/>
              </a:ext>
            </a:extLst>
          </p:cNvPr>
          <p:cNvSpPr/>
          <p:nvPr/>
        </p:nvSpPr>
        <p:spPr bwMode="auto">
          <a:xfrm>
            <a:off x="1973978"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err="1">
              <a:solidFill>
                <a:srgbClr val="FFFFFF"/>
              </a:solidFill>
              <a:cs typeface="Segoe UI" pitchFamily="34" charset="0"/>
            </a:endParaRPr>
          </a:p>
        </p:txBody>
      </p:sp>
      <p:sp>
        <p:nvSpPr>
          <p:cNvPr id="15" name="Rectangle 14">
            <a:extLst>
              <a:ext uri="{FF2B5EF4-FFF2-40B4-BE49-F238E27FC236}">
                <a16:creationId xmlns:a16="http://schemas.microsoft.com/office/drawing/2014/main" id="{F65ABAB8-7977-477F-91B9-850F11B96622}"/>
              </a:ext>
            </a:extLst>
          </p:cNvPr>
          <p:cNvSpPr/>
          <p:nvPr/>
        </p:nvSpPr>
        <p:spPr bwMode="auto">
          <a:xfrm>
            <a:off x="2338727"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err="1">
              <a:solidFill>
                <a:srgbClr val="FFFFFF"/>
              </a:solidFill>
              <a:cs typeface="Segoe UI" pitchFamily="34" charset="0"/>
            </a:endParaRPr>
          </a:p>
        </p:txBody>
      </p:sp>
      <p:sp>
        <p:nvSpPr>
          <p:cNvPr id="16" name="Rectangle 15">
            <a:extLst>
              <a:ext uri="{FF2B5EF4-FFF2-40B4-BE49-F238E27FC236}">
                <a16:creationId xmlns:a16="http://schemas.microsoft.com/office/drawing/2014/main" id="{05BD702F-F49C-4BC0-AFF3-EBF98098A9B7}"/>
              </a:ext>
            </a:extLst>
          </p:cNvPr>
          <p:cNvSpPr/>
          <p:nvPr/>
        </p:nvSpPr>
        <p:spPr bwMode="auto">
          <a:xfrm>
            <a:off x="2703476"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err="1">
              <a:solidFill>
                <a:srgbClr val="FFFFFF"/>
              </a:solidFill>
              <a:cs typeface="Segoe UI" pitchFamily="34" charset="0"/>
            </a:endParaRPr>
          </a:p>
        </p:txBody>
      </p:sp>
      <p:sp>
        <p:nvSpPr>
          <p:cNvPr id="17" name="Rectangle 16">
            <a:extLst>
              <a:ext uri="{FF2B5EF4-FFF2-40B4-BE49-F238E27FC236}">
                <a16:creationId xmlns:a16="http://schemas.microsoft.com/office/drawing/2014/main" id="{D6091F4A-1C11-42D7-9BCB-D951EC6C7D66}"/>
              </a:ext>
            </a:extLst>
          </p:cNvPr>
          <p:cNvSpPr/>
          <p:nvPr/>
        </p:nvSpPr>
        <p:spPr bwMode="auto">
          <a:xfrm>
            <a:off x="3068225"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err="1">
              <a:solidFill>
                <a:srgbClr val="FFFFFF"/>
              </a:solidFill>
              <a:cs typeface="Segoe UI" pitchFamily="34" charset="0"/>
            </a:endParaRPr>
          </a:p>
        </p:txBody>
      </p:sp>
      <p:sp>
        <p:nvSpPr>
          <p:cNvPr id="18" name="Rectangle 17">
            <a:extLst>
              <a:ext uri="{FF2B5EF4-FFF2-40B4-BE49-F238E27FC236}">
                <a16:creationId xmlns:a16="http://schemas.microsoft.com/office/drawing/2014/main" id="{03317928-3B2F-4ABC-B3E0-8F0D304E9267}"/>
              </a:ext>
            </a:extLst>
          </p:cNvPr>
          <p:cNvSpPr/>
          <p:nvPr/>
        </p:nvSpPr>
        <p:spPr bwMode="auto">
          <a:xfrm>
            <a:off x="3432974" y="2021660"/>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7</a:t>
            </a:r>
            <a:endParaRPr lang="LID4096" sz="900" err="1">
              <a:solidFill>
                <a:srgbClr val="FFFFFF"/>
              </a:solidFill>
              <a:cs typeface="Segoe UI" pitchFamily="34" charset="0"/>
            </a:endParaRPr>
          </a:p>
        </p:txBody>
      </p:sp>
      <p:sp>
        <p:nvSpPr>
          <p:cNvPr id="19" name="Rectangle 18">
            <a:extLst>
              <a:ext uri="{FF2B5EF4-FFF2-40B4-BE49-F238E27FC236}">
                <a16:creationId xmlns:a16="http://schemas.microsoft.com/office/drawing/2014/main" id="{FDFAE720-A94C-40F3-93D9-441AEDE89508}"/>
              </a:ext>
            </a:extLst>
          </p:cNvPr>
          <p:cNvSpPr/>
          <p:nvPr/>
        </p:nvSpPr>
        <p:spPr bwMode="auto">
          <a:xfrm>
            <a:off x="879731"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err="1">
              <a:solidFill>
                <a:srgbClr val="FFFFFF"/>
              </a:solidFill>
              <a:cs typeface="Segoe UI" pitchFamily="34" charset="0"/>
            </a:endParaRPr>
          </a:p>
        </p:txBody>
      </p:sp>
      <p:sp>
        <p:nvSpPr>
          <p:cNvPr id="20" name="Rectangle 19">
            <a:extLst>
              <a:ext uri="{FF2B5EF4-FFF2-40B4-BE49-F238E27FC236}">
                <a16:creationId xmlns:a16="http://schemas.microsoft.com/office/drawing/2014/main" id="{4CA8509A-38FB-4EF3-B24A-6583952BD72E}"/>
              </a:ext>
            </a:extLst>
          </p:cNvPr>
          <p:cNvSpPr/>
          <p:nvPr/>
        </p:nvSpPr>
        <p:spPr bwMode="auto">
          <a:xfrm>
            <a:off x="1244480"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err="1">
              <a:solidFill>
                <a:srgbClr val="FFFFFF"/>
              </a:solidFill>
              <a:cs typeface="Segoe UI" pitchFamily="34" charset="0"/>
            </a:endParaRPr>
          </a:p>
        </p:txBody>
      </p:sp>
      <p:sp>
        <p:nvSpPr>
          <p:cNvPr id="21" name="Rectangle 20">
            <a:extLst>
              <a:ext uri="{FF2B5EF4-FFF2-40B4-BE49-F238E27FC236}">
                <a16:creationId xmlns:a16="http://schemas.microsoft.com/office/drawing/2014/main" id="{70444343-8313-45A0-8D98-014F4B5C5141}"/>
              </a:ext>
            </a:extLst>
          </p:cNvPr>
          <p:cNvSpPr/>
          <p:nvPr/>
        </p:nvSpPr>
        <p:spPr bwMode="auto">
          <a:xfrm>
            <a:off x="1609229"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err="1">
              <a:solidFill>
                <a:srgbClr val="FFFFFF"/>
              </a:solidFill>
              <a:cs typeface="Segoe UI" pitchFamily="34" charset="0"/>
            </a:endParaRPr>
          </a:p>
        </p:txBody>
      </p:sp>
      <p:sp>
        <p:nvSpPr>
          <p:cNvPr id="22" name="Rectangle 21">
            <a:extLst>
              <a:ext uri="{FF2B5EF4-FFF2-40B4-BE49-F238E27FC236}">
                <a16:creationId xmlns:a16="http://schemas.microsoft.com/office/drawing/2014/main" id="{4401B214-CF19-4415-A35E-1E931FA3A852}"/>
              </a:ext>
            </a:extLst>
          </p:cNvPr>
          <p:cNvSpPr/>
          <p:nvPr/>
        </p:nvSpPr>
        <p:spPr bwMode="auto">
          <a:xfrm>
            <a:off x="1973978"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err="1">
              <a:solidFill>
                <a:srgbClr val="FFFFFF"/>
              </a:solidFill>
              <a:cs typeface="Segoe UI" pitchFamily="34" charset="0"/>
            </a:endParaRPr>
          </a:p>
        </p:txBody>
      </p:sp>
      <p:sp>
        <p:nvSpPr>
          <p:cNvPr id="23" name="Rectangle 22">
            <a:extLst>
              <a:ext uri="{FF2B5EF4-FFF2-40B4-BE49-F238E27FC236}">
                <a16:creationId xmlns:a16="http://schemas.microsoft.com/office/drawing/2014/main" id="{A715969D-F23C-4F0B-AF0A-40206A051A19}"/>
              </a:ext>
            </a:extLst>
          </p:cNvPr>
          <p:cNvSpPr/>
          <p:nvPr/>
        </p:nvSpPr>
        <p:spPr bwMode="auto">
          <a:xfrm>
            <a:off x="2338727"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err="1">
              <a:solidFill>
                <a:srgbClr val="FFFFFF"/>
              </a:solidFill>
              <a:cs typeface="Segoe UI" pitchFamily="34" charset="0"/>
            </a:endParaRPr>
          </a:p>
        </p:txBody>
      </p:sp>
      <p:sp>
        <p:nvSpPr>
          <p:cNvPr id="24" name="Rectangle 23">
            <a:extLst>
              <a:ext uri="{FF2B5EF4-FFF2-40B4-BE49-F238E27FC236}">
                <a16:creationId xmlns:a16="http://schemas.microsoft.com/office/drawing/2014/main" id="{9B34E399-F57E-4C23-823B-7496F05514A7}"/>
              </a:ext>
            </a:extLst>
          </p:cNvPr>
          <p:cNvSpPr/>
          <p:nvPr/>
        </p:nvSpPr>
        <p:spPr bwMode="auto">
          <a:xfrm>
            <a:off x="2703476"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err="1">
              <a:solidFill>
                <a:srgbClr val="FFFFFF"/>
              </a:solidFill>
              <a:cs typeface="Segoe UI" pitchFamily="34" charset="0"/>
            </a:endParaRPr>
          </a:p>
        </p:txBody>
      </p:sp>
      <p:sp>
        <p:nvSpPr>
          <p:cNvPr id="25" name="Rectangle 24">
            <a:extLst>
              <a:ext uri="{FF2B5EF4-FFF2-40B4-BE49-F238E27FC236}">
                <a16:creationId xmlns:a16="http://schemas.microsoft.com/office/drawing/2014/main" id="{FD5B362E-B03C-45F7-B42E-41FD2533B0B0}"/>
              </a:ext>
            </a:extLst>
          </p:cNvPr>
          <p:cNvSpPr/>
          <p:nvPr/>
        </p:nvSpPr>
        <p:spPr bwMode="auto">
          <a:xfrm>
            <a:off x="3068225"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err="1">
              <a:solidFill>
                <a:srgbClr val="FFFFFF"/>
              </a:solidFill>
              <a:cs typeface="Segoe UI" pitchFamily="34" charset="0"/>
            </a:endParaRPr>
          </a:p>
        </p:txBody>
      </p:sp>
      <p:sp>
        <p:nvSpPr>
          <p:cNvPr id="26" name="Rectangle 25">
            <a:extLst>
              <a:ext uri="{FF2B5EF4-FFF2-40B4-BE49-F238E27FC236}">
                <a16:creationId xmlns:a16="http://schemas.microsoft.com/office/drawing/2014/main" id="{2CAFF5B1-3CD5-4325-8126-153E05D831F9}"/>
              </a:ext>
            </a:extLst>
          </p:cNvPr>
          <p:cNvSpPr/>
          <p:nvPr/>
        </p:nvSpPr>
        <p:spPr bwMode="auto">
          <a:xfrm>
            <a:off x="3432974" y="2385321"/>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15</a:t>
            </a:r>
            <a:endParaRPr lang="LID4096" sz="900" err="1">
              <a:solidFill>
                <a:srgbClr val="FFFFFF"/>
              </a:solidFill>
              <a:cs typeface="Segoe UI" pitchFamily="34" charset="0"/>
            </a:endParaRPr>
          </a:p>
        </p:txBody>
      </p:sp>
      <p:sp>
        <p:nvSpPr>
          <p:cNvPr id="27" name="Rectangle 26">
            <a:extLst>
              <a:ext uri="{FF2B5EF4-FFF2-40B4-BE49-F238E27FC236}">
                <a16:creationId xmlns:a16="http://schemas.microsoft.com/office/drawing/2014/main" id="{3A9BADA1-A6A1-464E-A6D0-84AC5A723C41}"/>
              </a:ext>
            </a:extLst>
          </p:cNvPr>
          <p:cNvSpPr/>
          <p:nvPr/>
        </p:nvSpPr>
        <p:spPr bwMode="auto">
          <a:xfrm>
            <a:off x="879731"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err="1">
              <a:solidFill>
                <a:srgbClr val="FFFFFF"/>
              </a:solidFill>
              <a:cs typeface="Segoe UI" pitchFamily="34" charset="0"/>
            </a:endParaRPr>
          </a:p>
        </p:txBody>
      </p:sp>
      <p:sp>
        <p:nvSpPr>
          <p:cNvPr id="28" name="Rectangle 27">
            <a:extLst>
              <a:ext uri="{FF2B5EF4-FFF2-40B4-BE49-F238E27FC236}">
                <a16:creationId xmlns:a16="http://schemas.microsoft.com/office/drawing/2014/main" id="{B4469001-DED3-4E57-B1A8-D319A91F0AF4}"/>
              </a:ext>
            </a:extLst>
          </p:cNvPr>
          <p:cNvSpPr/>
          <p:nvPr/>
        </p:nvSpPr>
        <p:spPr bwMode="auto">
          <a:xfrm>
            <a:off x="1244480"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err="1">
              <a:solidFill>
                <a:srgbClr val="FFFFFF"/>
              </a:solidFill>
              <a:cs typeface="Segoe UI" pitchFamily="34" charset="0"/>
            </a:endParaRPr>
          </a:p>
        </p:txBody>
      </p:sp>
      <p:sp>
        <p:nvSpPr>
          <p:cNvPr id="29" name="Rectangle 28">
            <a:extLst>
              <a:ext uri="{FF2B5EF4-FFF2-40B4-BE49-F238E27FC236}">
                <a16:creationId xmlns:a16="http://schemas.microsoft.com/office/drawing/2014/main" id="{D5A82F98-5322-4298-B89C-E09E30C3C2B7}"/>
              </a:ext>
            </a:extLst>
          </p:cNvPr>
          <p:cNvSpPr/>
          <p:nvPr/>
        </p:nvSpPr>
        <p:spPr bwMode="auto">
          <a:xfrm>
            <a:off x="1609229"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err="1">
              <a:solidFill>
                <a:srgbClr val="FFFFFF"/>
              </a:solidFill>
              <a:cs typeface="Segoe UI" pitchFamily="34" charset="0"/>
            </a:endParaRPr>
          </a:p>
        </p:txBody>
      </p:sp>
      <p:sp>
        <p:nvSpPr>
          <p:cNvPr id="30" name="Rectangle 29">
            <a:extLst>
              <a:ext uri="{FF2B5EF4-FFF2-40B4-BE49-F238E27FC236}">
                <a16:creationId xmlns:a16="http://schemas.microsoft.com/office/drawing/2014/main" id="{6EE77D94-229E-46E3-A1A0-671D236A5A56}"/>
              </a:ext>
            </a:extLst>
          </p:cNvPr>
          <p:cNvSpPr/>
          <p:nvPr/>
        </p:nvSpPr>
        <p:spPr bwMode="auto">
          <a:xfrm>
            <a:off x="1973978"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err="1">
              <a:solidFill>
                <a:srgbClr val="FFFFFF"/>
              </a:solidFill>
              <a:cs typeface="Segoe UI" pitchFamily="34" charset="0"/>
            </a:endParaRPr>
          </a:p>
        </p:txBody>
      </p:sp>
      <p:sp>
        <p:nvSpPr>
          <p:cNvPr id="31" name="Rectangle 30">
            <a:extLst>
              <a:ext uri="{FF2B5EF4-FFF2-40B4-BE49-F238E27FC236}">
                <a16:creationId xmlns:a16="http://schemas.microsoft.com/office/drawing/2014/main" id="{19626AD4-EF7B-49AB-ADC5-51D0BD570DAA}"/>
              </a:ext>
            </a:extLst>
          </p:cNvPr>
          <p:cNvSpPr/>
          <p:nvPr/>
        </p:nvSpPr>
        <p:spPr bwMode="auto">
          <a:xfrm>
            <a:off x="2338727"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err="1">
              <a:solidFill>
                <a:srgbClr val="FFFFFF"/>
              </a:solidFill>
              <a:cs typeface="Segoe UI" pitchFamily="34" charset="0"/>
            </a:endParaRPr>
          </a:p>
        </p:txBody>
      </p:sp>
      <p:sp>
        <p:nvSpPr>
          <p:cNvPr id="32" name="Rectangle 31">
            <a:extLst>
              <a:ext uri="{FF2B5EF4-FFF2-40B4-BE49-F238E27FC236}">
                <a16:creationId xmlns:a16="http://schemas.microsoft.com/office/drawing/2014/main" id="{713A20CD-16E2-475F-87D3-845C3FB968E9}"/>
              </a:ext>
            </a:extLst>
          </p:cNvPr>
          <p:cNvSpPr/>
          <p:nvPr/>
        </p:nvSpPr>
        <p:spPr bwMode="auto">
          <a:xfrm>
            <a:off x="2703476"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err="1">
              <a:solidFill>
                <a:srgbClr val="FFFFFF"/>
              </a:solidFill>
              <a:cs typeface="Segoe UI" pitchFamily="34" charset="0"/>
            </a:endParaRPr>
          </a:p>
        </p:txBody>
      </p:sp>
      <p:sp>
        <p:nvSpPr>
          <p:cNvPr id="33" name="Rectangle 32">
            <a:extLst>
              <a:ext uri="{FF2B5EF4-FFF2-40B4-BE49-F238E27FC236}">
                <a16:creationId xmlns:a16="http://schemas.microsoft.com/office/drawing/2014/main" id="{FF263186-1416-4B5E-BAE2-EBC1C71C6461}"/>
              </a:ext>
            </a:extLst>
          </p:cNvPr>
          <p:cNvSpPr/>
          <p:nvPr/>
        </p:nvSpPr>
        <p:spPr bwMode="auto">
          <a:xfrm>
            <a:off x="3068225"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err="1">
              <a:solidFill>
                <a:srgbClr val="FFFFFF"/>
              </a:solidFill>
              <a:cs typeface="Segoe UI" pitchFamily="34" charset="0"/>
            </a:endParaRPr>
          </a:p>
        </p:txBody>
      </p:sp>
      <p:sp>
        <p:nvSpPr>
          <p:cNvPr id="34" name="Rectangle 33">
            <a:extLst>
              <a:ext uri="{FF2B5EF4-FFF2-40B4-BE49-F238E27FC236}">
                <a16:creationId xmlns:a16="http://schemas.microsoft.com/office/drawing/2014/main" id="{0D9DB219-A1A7-4345-88D4-90FCEB701F94}"/>
              </a:ext>
            </a:extLst>
          </p:cNvPr>
          <p:cNvSpPr/>
          <p:nvPr/>
        </p:nvSpPr>
        <p:spPr bwMode="auto">
          <a:xfrm>
            <a:off x="3432974" y="2748982"/>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23</a:t>
            </a:r>
            <a:endParaRPr lang="LID4096" sz="900" err="1">
              <a:solidFill>
                <a:srgbClr val="FFFFFF"/>
              </a:solidFill>
              <a:cs typeface="Segoe UI" pitchFamily="34" charset="0"/>
            </a:endParaRPr>
          </a:p>
        </p:txBody>
      </p:sp>
      <p:sp>
        <p:nvSpPr>
          <p:cNvPr id="35" name="Rectangle 34">
            <a:extLst>
              <a:ext uri="{FF2B5EF4-FFF2-40B4-BE49-F238E27FC236}">
                <a16:creationId xmlns:a16="http://schemas.microsoft.com/office/drawing/2014/main" id="{6CF01EB5-DAA0-46BC-A051-3A83467C45B9}"/>
              </a:ext>
            </a:extLst>
          </p:cNvPr>
          <p:cNvSpPr/>
          <p:nvPr/>
        </p:nvSpPr>
        <p:spPr bwMode="auto">
          <a:xfrm>
            <a:off x="879731"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24</a:t>
            </a:r>
            <a:endParaRPr lang="LID4096" sz="900" err="1">
              <a:solidFill>
                <a:srgbClr val="FFFFFF"/>
              </a:solidFill>
              <a:cs typeface="Segoe UI" pitchFamily="34" charset="0"/>
            </a:endParaRPr>
          </a:p>
        </p:txBody>
      </p:sp>
      <p:sp>
        <p:nvSpPr>
          <p:cNvPr id="36" name="Rectangle 35">
            <a:extLst>
              <a:ext uri="{FF2B5EF4-FFF2-40B4-BE49-F238E27FC236}">
                <a16:creationId xmlns:a16="http://schemas.microsoft.com/office/drawing/2014/main" id="{BC8B3A41-4E8F-48F8-A6EA-8AFEF4521017}"/>
              </a:ext>
            </a:extLst>
          </p:cNvPr>
          <p:cNvSpPr/>
          <p:nvPr/>
        </p:nvSpPr>
        <p:spPr bwMode="auto">
          <a:xfrm>
            <a:off x="1244480"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25</a:t>
            </a:r>
            <a:endParaRPr lang="LID4096" sz="900" err="1">
              <a:solidFill>
                <a:srgbClr val="FFFFFF"/>
              </a:solidFill>
              <a:cs typeface="Segoe UI" pitchFamily="34" charset="0"/>
            </a:endParaRPr>
          </a:p>
        </p:txBody>
      </p:sp>
      <p:sp>
        <p:nvSpPr>
          <p:cNvPr id="37" name="Rectangle 36">
            <a:extLst>
              <a:ext uri="{FF2B5EF4-FFF2-40B4-BE49-F238E27FC236}">
                <a16:creationId xmlns:a16="http://schemas.microsoft.com/office/drawing/2014/main" id="{1CA34A89-67C3-480B-BB0D-47AFB0A19A99}"/>
              </a:ext>
            </a:extLst>
          </p:cNvPr>
          <p:cNvSpPr/>
          <p:nvPr/>
        </p:nvSpPr>
        <p:spPr bwMode="auto">
          <a:xfrm>
            <a:off x="1609229"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26</a:t>
            </a:r>
            <a:endParaRPr lang="LID4096" sz="900" err="1">
              <a:solidFill>
                <a:srgbClr val="FFFFFF"/>
              </a:solidFill>
              <a:cs typeface="Segoe UI" pitchFamily="34" charset="0"/>
            </a:endParaRPr>
          </a:p>
        </p:txBody>
      </p:sp>
      <p:sp>
        <p:nvSpPr>
          <p:cNvPr id="38" name="Rectangle 37">
            <a:extLst>
              <a:ext uri="{FF2B5EF4-FFF2-40B4-BE49-F238E27FC236}">
                <a16:creationId xmlns:a16="http://schemas.microsoft.com/office/drawing/2014/main" id="{B434E9BD-E3F9-4B2A-88A7-274B0899580E}"/>
              </a:ext>
            </a:extLst>
          </p:cNvPr>
          <p:cNvSpPr/>
          <p:nvPr/>
        </p:nvSpPr>
        <p:spPr bwMode="auto">
          <a:xfrm>
            <a:off x="1973978"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27</a:t>
            </a:r>
            <a:endParaRPr lang="LID4096" sz="900" err="1">
              <a:solidFill>
                <a:srgbClr val="FFFFFF"/>
              </a:solidFill>
              <a:cs typeface="Segoe UI" pitchFamily="34" charset="0"/>
            </a:endParaRPr>
          </a:p>
        </p:txBody>
      </p:sp>
      <p:sp>
        <p:nvSpPr>
          <p:cNvPr id="39" name="Rectangle 38">
            <a:extLst>
              <a:ext uri="{FF2B5EF4-FFF2-40B4-BE49-F238E27FC236}">
                <a16:creationId xmlns:a16="http://schemas.microsoft.com/office/drawing/2014/main" id="{7194B9C3-373B-47FA-9E33-4E431ABC73EC}"/>
              </a:ext>
            </a:extLst>
          </p:cNvPr>
          <p:cNvSpPr/>
          <p:nvPr/>
        </p:nvSpPr>
        <p:spPr bwMode="auto">
          <a:xfrm>
            <a:off x="2338727"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28</a:t>
            </a:r>
            <a:endParaRPr lang="LID4096" sz="900" err="1">
              <a:solidFill>
                <a:srgbClr val="FFFFFF"/>
              </a:solidFill>
              <a:cs typeface="Segoe UI" pitchFamily="34" charset="0"/>
            </a:endParaRPr>
          </a:p>
        </p:txBody>
      </p:sp>
      <p:sp>
        <p:nvSpPr>
          <p:cNvPr id="40" name="Rectangle 39">
            <a:extLst>
              <a:ext uri="{FF2B5EF4-FFF2-40B4-BE49-F238E27FC236}">
                <a16:creationId xmlns:a16="http://schemas.microsoft.com/office/drawing/2014/main" id="{FAA8B0BF-2770-4E3D-89B1-BD73786E4320}"/>
              </a:ext>
            </a:extLst>
          </p:cNvPr>
          <p:cNvSpPr/>
          <p:nvPr/>
        </p:nvSpPr>
        <p:spPr bwMode="auto">
          <a:xfrm>
            <a:off x="2703476"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29</a:t>
            </a:r>
            <a:endParaRPr lang="LID4096" sz="900" err="1">
              <a:solidFill>
                <a:srgbClr val="FFFFFF"/>
              </a:solidFill>
              <a:cs typeface="Segoe UI" pitchFamily="34" charset="0"/>
            </a:endParaRPr>
          </a:p>
        </p:txBody>
      </p:sp>
      <p:sp>
        <p:nvSpPr>
          <p:cNvPr id="41" name="Rectangle 40">
            <a:extLst>
              <a:ext uri="{FF2B5EF4-FFF2-40B4-BE49-F238E27FC236}">
                <a16:creationId xmlns:a16="http://schemas.microsoft.com/office/drawing/2014/main" id="{48CD78FF-1ADC-4ABC-9491-C03B74FE566A}"/>
              </a:ext>
            </a:extLst>
          </p:cNvPr>
          <p:cNvSpPr/>
          <p:nvPr/>
        </p:nvSpPr>
        <p:spPr bwMode="auto">
          <a:xfrm>
            <a:off x="3068225"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30</a:t>
            </a:r>
            <a:endParaRPr lang="LID4096" sz="900" err="1">
              <a:solidFill>
                <a:srgbClr val="FFFFFF"/>
              </a:solidFill>
              <a:cs typeface="Segoe UI" pitchFamily="34" charset="0"/>
            </a:endParaRPr>
          </a:p>
        </p:txBody>
      </p:sp>
      <p:sp>
        <p:nvSpPr>
          <p:cNvPr id="42" name="Rectangle 41">
            <a:extLst>
              <a:ext uri="{FF2B5EF4-FFF2-40B4-BE49-F238E27FC236}">
                <a16:creationId xmlns:a16="http://schemas.microsoft.com/office/drawing/2014/main" id="{CD550B1A-67B3-41E0-AE35-C48B35FF211E}"/>
              </a:ext>
            </a:extLst>
          </p:cNvPr>
          <p:cNvSpPr/>
          <p:nvPr/>
        </p:nvSpPr>
        <p:spPr bwMode="auto">
          <a:xfrm>
            <a:off x="3432974" y="3112643"/>
            <a:ext cx="316357" cy="3163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31</a:t>
            </a:r>
            <a:endParaRPr lang="LID4096" sz="900" err="1">
              <a:solidFill>
                <a:srgbClr val="FFFFFF"/>
              </a:solidFill>
              <a:cs typeface="Segoe UI" pitchFamily="34" charset="0"/>
            </a:endParaRPr>
          </a:p>
        </p:txBody>
      </p:sp>
      <p:cxnSp>
        <p:nvCxnSpPr>
          <p:cNvPr id="4" name="Straight Arrow Connector 3">
            <a:extLst>
              <a:ext uri="{FF2B5EF4-FFF2-40B4-BE49-F238E27FC236}">
                <a16:creationId xmlns:a16="http://schemas.microsoft.com/office/drawing/2014/main" id="{93BFC478-5D4C-47DB-82CC-7D6030A97E0B}"/>
              </a:ext>
              <a:ext uri="{C183D7F6-B498-43B3-948B-1728B52AA6E4}">
                <adec:decorative xmlns:adec="http://schemas.microsoft.com/office/drawing/2017/decorative" val="1"/>
              </a:ext>
            </a:extLst>
          </p:cNvPr>
          <p:cNvCxnSpPr>
            <a:cxnSpLocks/>
          </p:cNvCxnSpPr>
          <p:nvPr/>
        </p:nvCxnSpPr>
        <p:spPr>
          <a:xfrm>
            <a:off x="3643541" y="3333750"/>
            <a:ext cx="352197" cy="32499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3" name="Text Placeholder 10">
            <a:extLst>
              <a:ext uri="{FF2B5EF4-FFF2-40B4-BE49-F238E27FC236}">
                <a16:creationId xmlns:a16="http://schemas.microsoft.com/office/drawing/2014/main" id="{ADFC45EA-7ADC-49F3-92F1-0AF9F76C3538}"/>
              </a:ext>
            </a:extLst>
          </p:cNvPr>
          <p:cNvSpPr txBox="1">
            <a:spLocks/>
          </p:cNvSpPr>
          <p:nvPr/>
        </p:nvSpPr>
        <p:spPr>
          <a:xfrm>
            <a:off x="4065826" y="3535631"/>
            <a:ext cx="1530347" cy="246221"/>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index in bitmask</a:t>
            </a:r>
          </a:p>
        </p:txBody>
      </p:sp>
    </p:spTree>
    <p:extLst>
      <p:ext uri="{BB962C8B-B14F-4D97-AF65-F5344CB8AC3E}">
        <p14:creationId xmlns:p14="http://schemas.microsoft.com/office/powerpoint/2010/main" val="375965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Single ray per pixel</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Create Shadow Mask</a:t>
            </a:r>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6684963" y="1336675"/>
            <a:ext cx="4924425" cy="3978012"/>
          </a:xfrm>
        </p:spPr>
        <p:txBody>
          <a:bodyPr/>
          <a:lstStyle/>
          <a:p>
            <a:pPr defTabSz="914367"/>
            <a:r>
              <a:rPr lang="en-US" sz="1800" dirty="0">
                <a:solidFill>
                  <a:schemeClr val="accent3"/>
                </a:solidFill>
                <a:latin typeface="+mj-lt"/>
              </a:rPr>
              <a:t>Creating the mask:</a:t>
            </a:r>
          </a:p>
          <a:p>
            <a:pPr marL="228600" lvl="1" indent="-228600">
              <a:spcBef>
                <a:spcPts val="1200"/>
              </a:spcBef>
              <a:buFont typeface="Wingdings" panose="05000000000000000000" pitchFamily="2" charset="2"/>
              <a:buChar char=""/>
            </a:pPr>
            <a:r>
              <a:rPr lang="en-US" sz="1800" dirty="0">
                <a:solidFill>
                  <a:schemeClr val="tx1"/>
                </a:solidFill>
                <a:latin typeface="+mn-lt"/>
              </a:rPr>
              <a:t>All that would be left to do is writing that </a:t>
            </a:r>
            <a:r>
              <a:rPr lang="en-US" sz="1800" dirty="0" err="1">
                <a:solidFill>
                  <a:schemeClr val="tx1"/>
                </a:solidFill>
                <a:latin typeface="+mn-lt"/>
              </a:rPr>
              <a:t>uint</a:t>
            </a:r>
            <a:r>
              <a:rPr lang="en-US" sz="1800" dirty="0">
                <a:solidFill>
                  <a:schemeClr val="tx1"/>
                </a:solidFill>
                <a:latin typeface="+mn-lt"/>
              </a:rPr>
              <a:t> into a buffer</a:t>
            </a:r>
          </a:p>
          <a:p>
            <a:pPr marL="228600" lvl="1" indent="-228600">
              <a:spcBef>
                <a:spcPts val="1200"/>
              </a:spcBef>
              <a:buFont typeface="Wingdings" panose="05000000000000000000" pitchFamily="2" charset="2"/>
              <a:buChar char=""/>
            </a:pPr>
            <a:r>
              <a:rPr lang="en-US" sz="1800" dirty="0">
                <a:solidFill>
                  <a:schemeClr val="tx1"/>
                </a:solidFill>
                <a:latin typeface="+mn-lt"/>
              </a:rPr>
              <a:t>Can not guarantee this on PC, as the mapping from </a:t>
            </a:r>
            <a:r>
              <a:rPr lang="en-GB" sz="1800" dirty="0" err="1">
                <a:solidFill>
                  <a:schemeClr val="tx1"/>
                </a:solidFill>
                <a:latin typeface="+mn-lt"/>
                <a:hlinkClick r:id="rId3">
                  <a:extLst>
                    <a:ext uri="{A12FA001-AC4F-418D-AE19-62706E023703}">
                      <ahyp:hlinkClr xmlns:ahyp="http://schemas.microsoft.com/office/drawing/2018/hyperlinkcolor" val="tx"/>
                    </a:ext>
                  </a:extLst>
                </a:hlinkClick>
              </a:rPr>
              <a:t>WaveGetLaneIndex</a:t>
            </a:r>
            <a:r>
              <a:rPr lang="en-GB" sz="1800" dirty="0">
                <a:solidFill>
                  <a:schemeClr val="tx1"/>
                </a:solidFill>
                <a:latin typeface="+mn-lt"/>
                <a:hlinkClick r:id="rId3">
                  <a:extLst>
                    <a:ext uri="{A12FA001-AC4F-418D-AE19-62706E023703}">
                      <ahyp:hlinkClr xmlns:ahyp="http://schemas.microsoft.com/office/drawing/2018/hyperlinkcolor" val="tx"/>
                    </a:ext>
                  </a:extLst>
                </a:hlinkClick>
              </a:rPr>
              <a:t>()</a:t>
            </a:r>
            <a:r>
              <a:rPr lang="en-GB" sz="1800" dirty="0">
                <a:solidFill>
                  <a:schemeClr val="tx1"/>
                </a:solidFill>
                <a:latin typeface="+mn-lt"/>
              </a:rPr>
              <a:t> </a:t>
            </a:r>
            <a:r>
              <a:rPr lang="en-US" sz="1800" dirty="0">
                <a:solidFill>
                  <a:schemeClr val="tx1"/>
                </a:solidFill>
                <a:latin typeface="+mn-lt"/>
              </a:rPr>
              <a:t>to </a:t>
            </a:r>
            <a:r>
              <a:rPr lang="en-US" sz="1800" dirty="0" err="1">
                <a:solidFill>
                  <a:schemeClr val="tx1"/>
                </a:solidFill>
                <a:latin typeface="+mn-lt"/>
              </a:rPr>
              <a:t>SV_DispatchThreadID</a:t>
            </a:r>
            <a:r>
              <a:rPr lang="en-US" sz="1800" dirty="0">
                <a:solidFill>
                  <a:schemeClr val="tx1"/>
                </a:solidFill>
                <a:latin typeface="+mn-lt"/>
              </a:rPr>
              <a:t> is not enforced</a:t>
            </a:r>
          </a:p>
          <a:p>
            <a:pPr marL="228600" lvl="1" indent="-228600">
              <a:spcBef>
                <a:spcPts val="1200"/>
              </a:spcBef>
              <a:buFont typeface="Wingdings" panose="05000000000000000000" pitchFamily="2" charset="2"/>
              <a:buChar char=""/>
            </a:pPr>
            <a:r>
              <a:rPr lang="en-US" sz="1800" dirty="0">
                <a:solidFill>
                  <a:schemeClr val="tx1"/>
                </a:solidFill>
                <a:latin typeface="+mn-lt"/>
              </a:rPr>
              <a:t>So, we must manually calculate the bit location on PC and use a </a:t>
            </a:r>
            <a:r>
              <a:rPr lang="en-GB" sz="1800" dirty="0" err="1">
                <a:solidFill>
                  <a:schemeClr val="tx1"/>
                </a:solidFill>
                <a:latin typeface="+mn-lt"/>
                <a:hlinkClick r:id="rId4">
                  <a:extLst>
                    <a:ext uri="{A12FA001-AC4F-418D-AE19-62706E023703}">
                      <ahyp:hlinkClr xmlns:ahyp="http://schemas.microsoft.com/office/drawing/2018/hyperlinkcolor" val="tx"/>
                    </a:ext>
                  </a:extLst>
                </a:hlinkClick>
              </a:rPr>
              <a:t>WaveActiveBitOr</a:t>
            </a:r>
            <a:r>
              <a:rPr lang="en-GB" sz="1800" dirty="0">
                <a:solidFill>
                  <a:schemeClr val="tx1"/>
                </a:solidFill>
                <a:latin typeface="+mn-lt"/>
                <a:hlinkClick r:id="rId4">
                  <a:extLst>
                    <a:ext uri="{A12FA001-AC4F-418D-AE19-62706E023703}">
                      <ahyp:hlinkClr xmlns:ahyp="http://schemas.microsoft.com/office/drawing/2018/hyperlinkcolor" val="tx"/>
                    </a:ext>
                  </a:extLst>
                </a:hlinkClick>
              </a:rPr>
              <a:t>()</a:t>
            </a:r>
            <a:endParaRPr lang="en-US" sz="1800" dirty="0">
              <a:solidFill>
                <a:schemeClr val="tx1"/>
              </a:solidFill>
              <a:latin typeface="+mn-lt"/>
            </a:endParaRPr>
          </a:p>
          <a:p>
            <a:pPr marL="228600" lvl="1" indent="-228600">
              <a:spcBef>
                <a:spcPts val="1200"/>
              </a:spcBef>
              <a:buFont typeface="Wingdings" panose="05000000000000000000" pitchFamily="2" charset="2"/>
              <a:buChar char=""/>
            </a:pPr>
            <a:r>
              <a:rPr lang="en-US" sz="1800" dirty="0">
                <a:solidFill>
                  <a:schemeClr val="tx1"/>
                </a:solidFill>
                <a:latin typeface="+mn-lt"/>
              </a:rPr>
              <a:t>The thread group size of a </a:t>
            </a:r>
            <a:r>
              <a:rPr lang="en-US" sz="1800" dirty="0" err="1">
                <a:solidFill>
                  <a:schemeClr val="tx1"/>
                </a:solidFill>
                <a:latin typeface="+mn-lt"/>
              </a:rPr>
              <a:t>RayGen</a:t>
            </a:r>
            <a:r>
              <a:rPr lang="en-US" sz="1800" dirty="0">
                <a:solidFill>
                  <a:schemeClr val="tx1"/>
                </a:solidFill>
                <a:latin typeface="+mn-lt"/>
              </a:rPr>
              <a:t> shader is not defined on DXR1.0. Thus, we write to a </a:t>
            </a:r>
            <a:br>
              <a:rPr lang="en-US" sz="1800" dirty="0">
                <a:solidFill>
                  <a:schemeClr val="tx1"/>
                </a:solidFill>
                <a:latin typeface="+mn-lt"/>
              </a:rPr>
            </a:br>
            <a:r>
              <a:rPr lang="en-US" sz="1800" dirty="0">
                <a:solidFill>
                  <a:schemeClr val="tx1"/>
                </a:solidFill>
                <a:latin typeface="+mn-lt"/>
              </a:rPr>
              <a:t>R8 target and compress the mask in a separate pass</a:t>
            </a:r>
          </a:p>
        </p:txBody>
      </p:sp>
      <p:sp>
        <p:nvSpPr>
          <p:cNvPr id="12" name="Text Placeholder 7">
            <a:extLst>
              <a:ext uri="{FF2B5EF4-FFF2-40B4-BE49-F238E27FC236}">
                <a16:creationId xmlns:a16="http://schemas.microsoft.com/office/drawing/2014/main" id="{89529B39-FD23-4FB0-8419-1D01D7A1A15F}"/>
              </a:ext>
            </a:extLst>
          </p:cNvPr>
          <p:cNvSpPr>
            <a:spLocks noGrp="1"/>
          </p:cNvSpPr>
          <p:nvPr>
            <p:ph type="body" sz="quarter" idx="11"/>
          </p:nvPr>
        </p:nvSpPr>
        <p:spPr>
          <a:xfrm>
            <a:off x="584200" y="706438"/>
            <a:ext cx="4922838" cy="368300"/>
          </a:xfrm>
        </p:spPr>
        <p:txBody>
          <a:bodyPr/>
          <a:lstStyle/>
          <a:p>
            <a:endParaRPr lang="en-GB" sz="1100" dirty="0">
              <a:solidFill>
                <a:srgbClr val="0000FF"/>
              </a:solidFill>
              <a:latin typeface="Consolas" panose="020B0609020204030204" pitchFamily="49" charset="0"/>
            </a:endParaRPr>
          </a:p>
          <a:p>
            <a:r>
              <a:rPr lang="en-GB" sz="1100" dirty="0" err="1">
                <a:solidFill>
                  <a:srgbClr val="0000FF"/>
                </a:solidFill>
                <a:latin typeface="Consolas" panose="020B0609020204030204" pitchFamily="49" charset="0"/>
              </a:rPr>
              <a:t>uint</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GetBitMaskFromPixelPosition</a:t>
            </a:r>
            <a:r>
              <a:rPr lang="en-GB" sz="1100" dirty="0">
                <a:solidFill>
                  <a:srgbClr val="000000"/>
                </a:solidFill>
                <a:latin typeface="Consolas" panose="020B0609020204030204" pitchFamily="49" charset="0"/>
              </a:rPr>
              <a:t>(</a:t>
            </a:r>
            <a:r>
              <a:rPr lang="en-GB" sz="1100" dirty="0">
                <a:solidFill>
                  <a:srgbClr val="0000FF"/>
                </a:solidFill>
                <a:latin typeface="Consolas" panose="020B0609020204030204" pitchFamily="49" charset="0"/>
              </a:rPr>
              <a:t>uint2</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pixel_pos</a:t>
            </a:r>
            <a:r>
              <a:rPr lang="en-GB" sz="1100" dirty="0">
                <a:solidFill>
                  <a:srgbClr val="000000"/>
                </a:solidFill>
                <a:latin typeface="Consolas" panose="020B0609020204030204" pitchFamily="49" charset="0"/>
              </a:rPr>
              <a:t>) {</a:t>
            </a:r>
          </a:p>
          <a:p>
            <a:r>
              <a:rPr lang="en-GB" sz="1100" dirty="0">
                <a:solidFill>
                  <a:srgbClr val="000000"/>
                </a:solidFill>
                <a:latin typeface="Consolas" panose="020B0609020204030204" pitchFamily="49" charset="0"/>
              </a:rPr>
              <a:t>    </a:t>
            </a:r>
            <a:r>
              <a:rPr lang="en-GB" sz="1100" dirty="0">
                <a:solidFill>
                  <a:srgbClr val="0000FF"/>
                </a:solidFill>
                <a:latin typeface="Consolas" panose="020B0609020204030204" pitchFamily="49" charset="0"/>
              </a:rPr>
              <a:t>int</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lane_index</a:t>
            </a:r>
            <a:r>
              <a:rPr lang="en-GB" sz="1100" dirty="0">
                <a:solidFill>
                  <a:srgbClr val="000000"/>
                </a:solidFill>
                <a:latin typeface="Consolas" panose="020B0609020204030204" pitchFamily="49" charset="0"/>
              </a:rPr>
              <a:t> = (</a:t>
            </a:r>
            <a:r>
              <a:rPr lang="en-GB" sz="1100" dirty="0" err="1">
                <a:solidFill>
                  <a:srgbClr val="000000"/>
                </a:solidFill>
                <a:latin typeface="Consolas" panose="020B0609020204030204" pitchFamily="49" charset="0"/>
              </a:rPr>
              <a:t>pixel_pos.y</a:t>
            </a:r>
            <a:r>
              <a:rPr lang="en-GB" sz="1100" dirty="0">
                <a:solidFill>
                  <a:srgbClr val="000000"/>
                </a:solidFill>
                <a:latin typeface="Consolas" panose="020B0609020204030204" pitchFamily="49" charset="0"/>
              </a:rPr>
              <a:t> % 4) * 8 + (</a:t>
            </a:r>
            <a:r>
              <a:rPr lang="en-GB" sz="1100" dirty="0" err="1">
                <a:solidFill>
                  <a:srgbClr val="000000"/>
                </a:solidFill>
                <a:latin typeface="Consolas" panose="020B0609020204030204" pitchFamily="49" charset="0"/>
              </a:rPr>
              <a:t>pixel_pos.x</a:t>
            </a:r>
            <a:r>
              <a:rPr lang="en-GB" sz="1100" dirty="0">
                <a:solidFill>
                  <a:srgbClr val="000000"/>
                </a:solidFill>
                <a:latin typeface="Consolas" panose="020B0609020204030204" pitchFamily="49" charset="0"/>
              </a:rPr>
              <a:t> % 8);</a:t>
            </a:r>
          </a:p>
          <a:p>
            <a:r>
              <a:rPr lang="en-GB" sz="1100" dirty="0">
                <a:solidFill>
                  <a:srgbClr val="000000"/>
                </a:solidFill>
                <a:latin typeface="Consolas" panose="020B0609020204030204" pitchFamily="49" charset="0"/>
              </a:rPr>
              <a:t>    </a:t>
            </a:r>
            <a:r>
              <a:rPr lang="en-GB" sz="1100" dirty="0">
                <a:solidFill>
                  <a:srgbClr val="0000FF"/>
                </a:solidFill>
                <a:latin typeface="Consolas" panose="020B0609020204030204" pitchFamily="49" charset="0"/>
              </a:rPr>
              <a:t>return</a:t>
            </a:r>
            <a:r>
              <a:rPr lang="en-GB" sz="1100" dirty="0">
                <a:solidFill>
                  <a:srgbClr val="000000"/>
                </a:solidFill>
                <a:latin typeface="Consolas" panose="020B0609020204030204" pitchFamily="49" charset="0"/>
              </a:rPr>
              <a:t> (1u &lt;&lt; </a:t>
            </a:r>
            <a:r>
              <a:rPr lang="en-GB" sz="1100" dirty="0" err="1">
                <a:solidFill>
                  <a:srgbClr val="000000"/>
                </a:solidFill>
                <a:latin typeface="Consolas" panose="020B0609020204030204" pitchFamily="49" charset="0"/>
              </a:rPr>
              <a:t>lane_index</a:t>
            </a:r>
            <a:r>
              <a:rPr lang="en-GB" sz="1100" dirty="0">
                <a:solidFill>
                  <a:srgbClr val="000000"/>
                </a:solidFill>
                <a:latin typeface="Consolas" panose="020B0609020204030204" pitchFamily="49" charset="0"/>
              </a:rPr>
              <a:t>);</a:t>
            </a:r>
          </a:p>
          <a:p>
            <a:r>
              <a:rPr lang="en-GB" sz="1100" dirty="0">
                <a:solidFill>
                  <a:srgbClr val="000000"/>
                </a:solidFill>
                <a:latin typeface="Consolas" panose="020B0609020204030204" pitchFamily="49" charset="0"/>
              </a:rPr>
              <a:t>}</a:t>
            </a:r>
            <a:endParaRPr lang="en-GB" sz="1100" dirty="0">
              <a:solidFill>
                <a:srgbClr val="0000FF"/>
              </a:solidFill>
              <a:latin typeface="Consolas" panose="020B0609020204030204" pitchFamily="49" charset="0"/>
            </a:endParaRPr>
          </a:p>
          <a:p>
            <a:endParaRPr lang="en-US" sz="1100" dirty="0">
              <a:solidFill>
                <a:srgbClr val="0000FF"/>
              </a:solidFill>
              <a:latin typeface="Consolas" panose="020B0609020204030204" pitchFamily="49" charset="0"/>
            </a:endParaRPr>
          </a:p>
          <a:p>
            <a:r>
              <a:rPr lang="en-US" sz="1100" dirty="0">
                <a:solidFill>
                  <a:srgbClr val="0000FF"/>
                </a:solidFill>
                <a:latin typeface="Consolas" panose="020B0609020204030204" pitchFamily="49" charset="0"/>
              </a:rPr>
              <a:t>const</a:t>
            </a:r>
            <a:r>
              <a:rPr lang="en-US" sz="1100" dirty="0">
                <a:solidFill>
                  <a:srgbClr val="000000"/>
                </a:solidFill>
                <a:latin typeface="Consolas" panose="020B0609020204030204" pitchFamily="49" charset="0"/>
              </a:rPr>
              <a:t> </a:t>
            </a:r>
            <a:r>
              <a:rPr lang="en-US" sz="1100" dirty="0" err="1">
                <a:solidFill>
                  <a:srgbClr val="0000FF"/>
                </a:solidFill>
                <a:latin typeface="Consolas" panose="020B0609020204030204" pitchFamily="49" charset="0"/>
              </a:rPr>
              <a:t>uint</a:t>
            </a:r>
            <a:r>
              <a:rPr lang="en-US" sz="1100" dirty="0">
                <a:solidFill>
                  <a:srgbClr val="000000"/>
                </a:solidFill>
                <a:latin typeface="Consolas" panose="020B0609020204030204" pitchFamily="49" charset="0"/>
              </a:rPr>
              <a:t> </a:t>
            </a:r>
            <a:r>
              <a:rPr lang="en-US" sz="1100" dirty="0" err="1">
                <a:solidFill>
                  <a:srgbClr val="000000"/>
                </a:solidFill>
                <a:latin typeface="Consolas" panose="020B0609020204030204" pitchFamily="49" charset="0"/>
              </a:rPr>
              <a:t>lane_mask</a:t>
            </a:r>
            <a:r>
              <a:rPr lang="en-US" sz="1100" dirty="0">
                <a:solidFill>
                  <a:srgbClr val="000000"/>
                </a:solidFill>
                <a:latin typeface="Consolas" panose="020B0609020204030204" pitchFamily="49" charset="0"/>
              </a:rPr>
              <a:t> = </a:t>
            </a:r>
            <a:r>
              <a:rPr lang="en-US" sz="1100" dirty="0" err="1">
                <a:solidFill>
                  <a:srgbClr val="000000"/>
                </a:solidFill>
                <a:latin typeface="Consolas" panose="020B0609020204030204" pitchFamily="49" charset="0"/>
              </a:rPr>
              <a:t>hit_light</a:t>
            </a:r>
            <a:r>
              <a:rPr lang="en-US" sz="1100" dirty="0">
                <a:solidFill>
                  <a:srgbClr val="000000"/>
                </a:solidFill>
                <a:latin typeface="Consolas" panose="020B0609020204030204" pitchFamily="49" charset="0"/>
              </a:rPr>
              <a:t> </a:t>
            </a:r>
            <a:br>
              <a:rPr lang="en-US" sz="1100" dirty="0">
                <a:solidFill>
                  <a:srgbClr val="000000"/>
                </a:solidFill>
                <a:latin typeface="Consolas" panose="020B0609020204030204" pitchFamily="49" charset="0"/>
              </a:rPr>
            </a:br>
            <a:r>
              <a:rPr lang="en-US" sz="1100" dirty="0">
                <a:solidFill>
                  <a:srgbClr val="000000"/>
                </a:solidFill>
                <a:latin typeface="Consolas" panose="020B0609020204030204" pitchFamily="49" charset="0"/>
              </a:rPr>
              <a:t>    ? </a:t>
            </a:r>
            <a:r>
              <a:rPr lang="en-US" sz="1100" dirty="0" err="1">
                <a:solidFill>
                  <a:srgbClr val="000000"/>
                </a:solidFill>
                <a:latin typeface="Consolas" panose="020B0609020204030204" pitchFamily="49" charset="0"/>
              </a:rPr>
              <a:t>GetBitMaskFromPixelPosition</a:t>
            </a:r>
            <a:r>
              <a:rPr lang="en-US" sz="1100" dirty="0">
                <a:solidFill>
                  <a:srgbClr val="000000"/>
                </a:solidFill>
                <a:latin typeface="Consolas" panose="020B0609020204030204" pitchFamily="49" charset="0"/>
              </a:rPr>
              <a:t>(</a:t>
            </a:r>
            <a:r>
              <a:rPr lang="en-US" sz="1100" dirty="0" err="1">
                <a:solidFill>
                  <a:srgbClr val="000000"/>
                </a:solidFill>
                <a:latin typeface="Consolas" panose="020B0609020204030204" pitchFamily="49" charset="0"/>
              </a:rPr>
              <a:t>dispatch_thread_id</a:t>
            </a:r>
            <a:r>
              <a:rPr lang="en-US" sz="1100" dirty="0">
                <a:solidFill>
                  <a:srgbClr val="000000"/>
                </a:solidFill>
                <a:latin typeface="Consolas" panose="020B0609020204030204" pitchFamily="49" charset="0"/>
              </a:rPr>
              <a:t>) : 0;</a:t>
            </a:r>
            <a:br>
              <a:rPr lang="en-US" sz="1100" dirty="0">
                <a:solidFill>
                  <a:srgbClr val="000000"/>
                </a:solidFill>
                <a:latin typeface="Consolas" panose="020B0609020204030204" pitchFamily="49" charset="0"/>
              </a:rPr>
            </a:br>
            <a:endParaRPr lang="en-US" sz="1100" dirty="0">
              <a:solidFill>
                <a:srgbClr val="000000"/>
              </a:solidFill>
              <a:latin typeface="Consolas" panose="020B0609020204030204" pitchFamily="49" charset="0"/>
            </a:endParaRPr>
          </a:p>
          <a:p>
            <a:r>
              <a:rPr lang="en-GB" sz="1100" dirty="0" err="1">
                <a:solidFill>
                  <a:srgbClr val="000000"/>
                </a:solidFill>
                <a:latin typeface="Consolas" panose="020B0609020204030204" pitchFamily="49" charset="0"/>
              </a:rPr>
              <a:t>ShadowMask</a:t>
            </a:r>
            <a:r>
              <a:rPr lang="en-GB" sz="1100" dirty="0">
                <a:solidFill>
                  <a:srgbClr val="000000"/>
                </a:solidFill>
                <a:latin typeface="Consolas" panose="020B0609020204030204" pitchFamily="49" charset="0"/>
              </a:rPr>
              <a:t>[</a:t>
            </a:r>
            <a:r>
              <a:rPr lang="en-GB" sz="1100" dirty="0" err="1">
                <a:solidFill>
                  <a:srgbClr val="000000"/>
                </a:solidFill>
                <a:latin typeface="Consolas" panose="020B0609020204030204" pitchFamily="49" charset="0"/>
              </a:rPr>
              <a:t>tile_index</a:t>
            </a:r>
            <a:r>
              <a:rPr lang="en-GB" sz="1100" dirty="0">
                <a:solidFill>
                  <a:srgbClr val="000000"/>
                </a:solidFill>
                <a:latin typeface="Consolas" panose="020B0609020204030204" pitchFamily="49" charset="0"/>
              </a:rPr>
              <a:t>] = </a:t>
            </a:r>
            <a:r>
              <a:rPr lang="en-GB" sz="1100" dirty="0" err="1">
                <a:solidFill>
                  <a:srgbClr val="000000"/>
                </a:solidFill>
                <a:latin typeface="Consolas" panose="020B0609020204030204" pitchFamily="49" charset="0"/>
              </a:rPr>
              <a:t>WaveActiveBitOr</a:t>
            </a:r>
            <a:r>
              <a:rPr lang="en-GB" sz="1100" dirty="0">
                <a:solidFill>
                  <a:srgbClr val="000000"/>
                </a:solidFill>
                <a:latin typeface="Consolas" panose="020B0609020204030204" pitchFamily="49" charset="0"/>
              </a:rPr>
              <a:t>(</a:t>
            </a:r>
            <a:r>
              <a:rPr lang="en-GB" sz="1100" dirty="0" err="1">
                <a:solidFill>
                  <a:srgbClr val="000000"/>
                </a:solidFill>
                <a:latin typeface="Consolas" panose="020B0609020204030204" pitchFamily="49" charset="0"/>
              </a:rPr>
              <a:t>lane_mask</a:t>
            </a:r>
            <a:r>
              <a:rPr lang="en-GB" sz="1100" dirty="0">
                <a:solidFill>
                  <a:srgbClr val="000000"/>
                </a:solidFill>
                <a:latin typeface="Consolas" panose="020B0609020204030204" pitchFamily="49" charset="0"/>
              </a:rPr>
              <a:t>);</a:t>
            </a:r>
            <a:endParaRPr lang="en-US" sz="1100" dirty="0"/>
          </a:p>
        </p:txBody>
      </p:sp>
    </p:spTree>
    <p:extLst>
      <p:ext uri="{BB962C8B-B14F-4D97-AF65-F5344CB8AC3E}">
        <p14:creationId xmlns:p14="http://schemas.microsoft.com/office/powerpoint/2010/main" val="626219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Single ray per pixel</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Local Neighborhood</a:t>
            </a:r>
          </a:p>
        </p:txBody>
      </p:sp>
      <p:sp>
        <p:nvSpPr>
          <p:cNvPr id="4" name="Text Placeholder 3">
            <a:extLst>
              <a:ext uri="{FF2B5EF4-FFF2-40B4-BE49-F238E27FC236}">
                <a16:creationId xmlns:a16="http://schemas.microsoft.com/office/drawing/2014/main" id="{087351F2-EF31-47C1-BA36-9D5E4E84504B}"/>
              </a:ext>
            </a:extLst>
          </p:cNvPr>
          <p:cNvSpPr>
            <a:spLocks noGrp="1"/>
          </p:cNvSpPr>
          <p:nvPr>
            <p:ph type="body" sz="quarter" idx="10"/>
          </p:nvPr>
        </p:nvSpPr>
        <p:spPr>
          <a:xfrm>
            <a:off x="6684963" y="1336675"/>
            <a:ext cx="4924425" cy="1551707"/>
          </a:xfrm>
        </p:spPr>
        <p:txBody>
          <a:bodyPr/>
          <a:lstStyle/>
          <a:p>
            <a:pPr marL="228600" lvl="1" indent="-228600">
              <a:spcBef>
                <a:spcPts val="1200"/>
              </a:spcBef>
              <a:buFont typeface="Wingdings" panose="05000000000000000000" pitchFamily="2" charset="2"/>
              <a:buChar char=""/>
            </a:pPr>
            <a:r>
              <a:rPr lang="en-GB" sz="1800" dirty="0">
                <a:solidFill>
                  <a:schemeClr val="tx1"/>
                </a:solidFill>
                <a:latin typeface="+mn-lt"/>
              </a:rPr>
              <a:t>Compute the horizontal </a:t>
            </a:r>
            <a:r>
              <a:rPr lang="en-GB" sz="1800" dirty="0" err="1">
                <a:solidFill>
                  <a:schemeClr val="tx1"/>
                </a:solidFill>
                <a:latin typeface="+mn-lt"/>
              </a:rPr>
              <a:t>neighborhood</a:t>
            </a:r>
            <a:r>
              <a:rPr lang="en-GB" sz="1800" dirty="0">
                <a:solidFill>
                  <a:schemeClr val="tx1"/>
                </a:solidFill>
                <a:latin typeface="+mn-lt"/>
              </a:rPr>
              <a:t> from that bit mask</a:t>
            </a:r>
          </a:p>
          <a:p>
            <a:pPr marL="228600" lvl="1" indent="-228600">
              <a:spcBef>
                <a:spcPts val="1200"/>
              </a:spcBef>
              <a:buFont typeface="Wingdings" panose="05000000000000000000" pitchFamily="2" charset="2"/>
              <a:buChar char=""/>
            </a:pPr>
            <a:r>
              <a:rPr lang="en-GB" sz="1800" dirty="0">
                <a:solidFill>
                  <a:schemeClr val="tx1"/>
                </a:solidFill>
                <a:latin typeface="+mn-lt"/>
              </a:rPr>
              <a:t>Brief example on how this is done around the pixel at bit position 19 </a:t>
            </a:r>
            <a:r>
              <a:rPr lang="en-GB" sz="1800" dirty="0" err="1">
                <a:solidFill>
                  <a:schemeClr val="tx1"/>
                </a:solidFill>
                <a:latin typeface="+mn-lt"/>
              </a:rPr>
              <a:t>colored</a:t>
            </a:r>
            <a:r>
              <a:rPr lang="en-GB" sz="1800" dirty="0">
                <a:solidFill>
                  <a:schemeClr val="tx1"/>
                </a:solidFill>
                <a:latin typeface="+mn-lt"/>
              </a:rPr>
              <a:t> in orange, which is part of the </a:t>
            </a:r>
            <a:r>
              <a:rPr lang="en-GB" sz="1800" dirty="0" err="1">
                <a:solidFill>
                  <a:schemeClr val="tx1"/>
                </a:solidFill>
                <a:latin typeface="+mn-lt"/>
              </a:rPr>
              <a:t>center</a:t>
            </a:r>
            <a:r>
              <a:rPr lang="en-GB" sz="1800" dirty="0">
                <a:solidFill>
                  <a:schemeClr val="tx1"/>
                </a:solidFill>
                <a:latin typeface="+mn-lt"/>
              </a:rPr>
              <a:t> bit mask</a:t>
            </a:r>
          </a:p>
        </p:txBody>
      </p:sp>
      <p:grpSp>
        <p:nvGrpSpPr>
          <p:cNvPr id="257" name="Group 256">
            <a:extLst>
              <a:ext uri="{FF2B5EF4-FFF2-40B4-BE49-F238E27FC236}">
                <a16:creationId xmlns:a16="http://schemas.microsoft.com/office/drawing/2014/main" id="{BDE10242-DDBD-4C06-B7B4-D5BE02BEF1CC}"/>
              </a:ext>
              <a:ext uri="{C183D7F6-B498-43B3-948B-1728B52AA6E4}">
                <adec:decorative xmlns:adec="http://schemas.microsoft.com/office/drawing/2017/decorative" val="1"/>
              </a:ext>
            </a:extLst>
          </p:cNvPr>
          <p:cNvGrpSpPr/>
          <p:nvPr/>
        </p:nvGrpSpPr>
        <p:grpSpPr>
          <a:xfrm>
            <a:off x="298496" y="2058827"/>
            <a:ext cx="5606095" cy="1257883"/>
            <a:chOff x="6341771" y="2381430"/>
            <a:chExt cx="5606095" cy="1257883"/>
          </a:xfrm>
        </p:grpSpPr>
        <p:sp>
          <p:nvSpPr>
            <p:cNvPr id="258" name="Rectangle 257">
              <a:extLst>
                <a:ext uri="{FF2B5EF4-FFF2-40B4-BE49-F238E27FC236}">
                  <a16:creationId xmlns:a16="http://schemas.microsoft.com/office/drawing/2014/main" id="{2A38CEAD-E334-432E-A3F7-9159A4F931C0}"/>
                </a:ext>
              </a:extLst>
            </p:cNvPr>
            <p:cNvSpPr/>
            <p:nvPr/>
          </p:nvSpPr>
          <p:spPr bwMode="auto">
            <a:xfrm>
              <a:off x="6351968"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0</a:t>
              </a:r>
              <a:endParaRPr lang="LID4096" sz="900" err="1">
                <a:solidFill>
                  <a:srgbClr val="FFFFFF"/>
                </a:solidFill>
                <a:ea typeface="Segoe UI" pitchFamily="34" charset="0"/>
                <a:cs typeface="Segoe UI" pitchFamily="34" charset="0"/>
              </a:endParaRPr>
            </a:p>
          </p:txBody>
        </p:sp>
        <p:sp>
          <p:nvSpPr>
            <p:cNvPr id="259" name="Rectangle 258">
              <a:extLst>
                <a:ext uri="{FF2B5EF4-FFF2-40B4-BE49-F238E27FC236}">
                  <a16:creationId xmlns:a16="http://schemas.microsoft.com/office/drawing/2014/main" id="{537FC20B-0F2F-4667-ABFC-5AEF4AA54812}"/>
                </a:ext>
              </a:extLst>
            </p:cNvPr>
            <p:cNvSpPr/>
            <p:nvPr/>
          </p:nvSpPr>
          <p:spPr bwMode="auto">
            <a:xfrm>
              <a:off x="6583568"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err="1">
                <a:solidFill>
                  <a:srgbClr val="FFFFFF"/>
                </a:solidFill>
                <a:cs typeface="Segoe UI" pitchFamily="34" charset="0"/>
              </a:endParaRPr>
            </a:p>
          </p:txBody>
        </p:sp>
        <p:sp>
          <p:nvSpPr>
            <p:cNvPr id="268" name="Rectangle 267">
              <a:extLst>
                <a:ext uri="{FF2B5EF4-FFF2-40B4-BE49-F238E27FC236}">
                  <a16:creationId xmlns:a16="http://schemas.microsoft.com/office/drawing/2014/main" id="{F471CC80-5A43-42DA-8474-04CC2963822A}"/>
                </a:ext>
              </a:extLst>
            </p:cNvPr>
            <p:cNvSpPr/>
            <p:nvPr/>
          </p:nvSpPr>
          <p:spPr bwMode="auto">
            <a:xfrm>
              <a:off x="6814157"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err="1">
                <a:solidFill>
                  <a:srgbClr val="FFFFFF"/>
                </a:solidFill>
                <a:cs typeface="Segoe UI" pitchFamily="34" charset="0"/>
              </a:endParaRPr>
            </a:p>
          </p:txBody>
        </p:sp>
        <p:sp>
          <p:nvSpPr>
            <p:cNvPr id="269" name="Rectangle 268">
              <a:extLst>
                <a:ext uri="{FF2B5EF4-FFF2-40B4-BE49-F238E27FC236}">
                  <a16:creationId xmlns:a16="http://schemas.microsoft.com/office/drawing/2014/main" id="{D52E3E3D-05A6-4C2F-8A1F-C63F548BEDB4}"/>
                </a:ext>
              </a:extLst>
            </p:cNvPr>
            <p:cNvSpPr/>
            <p:nvPr/>
          </p:nvSpPr>
          <p:spPr bwMode="auto">
            <a:xfrm>
              <a:off x="7044747"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err="1">
                <a:solidFill>
                  <a:srgbClr val="FFFFFF"/>
                </a:solidFill>
                <a:cs typeface="Segoe UI" pitchFamily="34" charset="0"/>
              </a:endParaRPr>
            </a:p>
          </p:txBody>
        </p:sp>
        <p:sp>
          <p:nvSpPr>
            <p:cNvPr id="270" name="Rectangle 269">
              <a:extLst>
                <a:ext uri="{FF2B5EF4-FFF2-40B4-BE49-F238E27FC236}">
                  <a16:creationId xmlns:a16="http://schemas.microsoft.com/office/drawing/2014/main" id="{581B575E-AD7E-47D5-8E19-1791ABE6165E}"/>
                </a:ext>
              </a:extLst>
            </p:cNvPr>
            <p:cNvSpPr/>
            <p:nvPr/>
          </p:nvSpPr>
          <p:spPr bwMode="auto">
            <a:xfrm>
              <a:off x="7275336"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err="1">
                <a:solidFill>
                  <a:srgbClr val="FFFFFF"/>
                </a:solidFill>
                <a:cs typeface="Segoe UI" pitchFamily="34" charset="0"/>
              </a:endParaRPr>
            </a:p>
          </p:txBody>
        </p:sp>
        <p:sp>
          <p:nvSpPr>
            <p:cNvPr id="271" name="Rectangle 270">
              <a:extLst>
                <a:ext uri="{FF2B5EF4-FFF2-40B4-BE49-F238E27FC236}">
                  <a16:creationId xmlns:a16="http://schemas.microsoft.com/office/drawing/2014/main" id="{D0F8DC66-F740-48EC-AF5E-86506F0714F9}"/>
                </a:ext>
              </a:extLst>
            </p:cNvPr>
            <p:cNvSpPr/>
            <p:nvPr/>
          </p:nvSpPr>
          <p:spPr bwMode="auto">
            <a:xfrm>
              <a:off x="7505926"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err="1">
                <a:solidFill>
                  <a:srgbClr val="FFFFFF"/>
                </a:solidFill>
                <a:cs typeface="Segoe UI" pitchFamily="34" charset="0"/>
              </a:endParaRPr>
            </a:p>
          </p:txBody>
        </p:sp>
        <p:sp>
          <p:nvSpPr>
            <p:cNvPr id="276" name="Rectangle 275">
              <a:extLst>
                <a:ext uri="{FF2B5EF4-FFF2-40B4-BE49-F238E27FC236}">
                  <a16:creationId xmlns:a16="http://schemas.microsoft.com/office/drawing/2014/main" id="{A9551475-99D3-4273-9BF6-A84EBDFD07DF}"/>
                </a:ext>
              </a:extLst>
            </p:cNvPr>
            <p:cNvSpPr/>
            <p:nvPr/>
          </p:nvSpPr>
          <p:spPr bwMode="auto">
            <a:xfrm>
              <a:off x="7736515"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err="1">
                <a:solidFill>
                  <a:srgbClr val="FFFFFF"/>
                </a:solidFill>
                <a:cs typeface="Segoe UI" pitchFamily="34" charset="0"/>
              </a:endParaRPr>
            </a:p>
          </p:txBody>
        </p:sp>
        <p:sp>
          <p:nvSpPr>
            <p:cNvPr id="277" name="Rectangle 276">
              <a:extLst>
                <a:ext uri="{FF2B5EF4-FFF2-40B4-BE49-F238E27FC236}">
                  <a16:creationId xmlns:a16="http://schemas.microsoft.com/office/drawing/2014/main" id="{8B20AF1B-FC94-459C-A7B4-9DD4E262D9E5}"/>
                </a:ext>
              </a:extLst>
            </p:cNvPr>
            <p:cNvSpPr/>
            <p:nvPr/>
          </p:nvSpPr>
          <p:spPr bwMode="auto">
            <a:xfrm>
              <a:off x="7967105" y="2383689"/>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7</a:t>
              </a:r>
              <a:endParaRPr lang="LID4096" sz="900" err="1">
                <a:solidFill>
                  <a:srgbClr val="FFFFFF"/>
                </a:solidFill>
                <a:cs typeface="Segoe UI" pitchFamily="34" charset="0"/>
              </a:endParaRPr>
            </a:p>
          </p:txBody>
        </p:sp>
        <p:sp>
          <p:nvSpPr>
            <p:cNvPr id="278" name="Rectangle 277">
              <a:extLst>
                <a:ext uri="{FF2B5EF4-FFF2-40B4-BE49-F238E27FC236}">
                  <a16:creationId xmlns:a16="http://schemas.microsoft.com/office/drawing/2014/main" id="{E23B7FFB-C9AB-409F-B623-82789525C11F}"/>
                </a:ext>
              </a:extLst>
            </p:cNvPr>
            <p:cNvSpPr/>
            <p:nvPr/>
          </p:nvSpPr>
          <p:spPr bwMode="auto">
            <a:xfrm>
              <a:off x="6352978"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err="1">
                <a:solidFill>
                  <a:srgbClr val="FFFFFF"/>
                </a:solidFill>
                <a:cs typeface="Segoe UI" pitchFamily="34" charset="0"/>
              </a:endParaRPr>
            </a:p>
          </p:txBody>
        </p:sp>
        <p:sp>
          <p:nvSpPr>
            <p:cNvPr id="279" name="Rectangle 278">
              <a:extLst>
                <a:ext uri="{FF2B5EF4-FFF2-40B4-BE49-F238E27FC236}">
                  <a16:creationId xmlns:a16="http://schemas.microsoft.com/office/drawing/2014/main" id="{9091BFAA-060C-4B44-B767-BAA5E70E50AD}"/>
                </a:ext>
              </a:extLst>
            </p:cNvPr>
            <p:cNvSpPr/>
            <p:nvPr/>
          </p:nvSpPr>
          <p:spPr bwMode="auto">
            <a:xfrm>
              <a:off x="6583568"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err="1">
                <a:solidFill>
                  <a:srgbClr val="FFFFFF"/>
                </a:solidFill>
                <a:cs typeface="Segoe UI" pitchFamily="34" charset="0"/>
              </a:endParaRPr>
            </a:p>
          </p:txBody>
        </p:sp>
        <p:sp>
          <p:nvSpPr>
            <p:cNvPr id="281" name="Rectangle 280">
              <a:extLst>
                <a:ext uri="{FF2B5EF4-FFF2-40B4-BE49-F238E27FC236}">
                  <a16:creationId xmlns:a16="http://schemas.microsoft.com/office/drawing/2014/main" id="{C01D7D82-290D-47FB-BD38-3D6822686C9D}"/>
                </a:ext>
              </a:extLst>
            </p:cNvPr>
            <p:cNvSpPr/>
            <p:nvPr/>
          </p:nvSpPr>
          <p:spPr bwMode="auto">
            <a:xfrm>
              <a:off x="6814157"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err="1">
                <a:solidFill>
                  <a:srgbClr val="FFFFFF"/>
                </a:solidFill>
                <a:cs typeface="Segoe UI" pitchFamily="34" charset="0"/>
              </a:endParaRPr>
            </a:p>
          </p:txBody>
        </p:sp>
        <p:sp>
          <p:nvSpPr>
            <p:cNvPr id="282" name="Rectangle 281">
              <a:extLst>
                <a:ext uri="{FF2B5EF4-FFF2-40B4-BE49-F238E27FC236}">
                  <a16:creationId xmlns:a16="http://schemas.microsoft.com/office/drawing/2014/main" id="{DB1FD256-8BDB-4D84-8E4C-F6DDF33698DD}"/>
                </a:ext>
              </a:extLst>
            </p:cNvPr>
            <p:cNvSpPr/>
            <p:nvPr/>
          </p:nvSpPr>
          <p:spPr bwMode="auto">
            <a:xfrm>
              <a:off x="7044747"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err="1">
                <a:solidFill>
                  <a:srgbClr val="FFFFFF"/>
                </a:solidFill>
                <a:cs typeface="Segoe UI" pitchFamily="34" charset="0"/>
              </a:endParaRPr>
            </a:p>
          </p:txBody>
        </p:sp>
        <p:sp>
          <p:nvSpPr>
            <p:cNvPr id="283" name="Rectangle 282">
              <a:extLst>
                <a:ext uri="{FF2B5EF4-FFF2-40B4-BE49-F238E27FC236}">
                  <a16:creationId xmlns:a16="http://schemas.microsoft.com/office/drawing/2014/main" id="{CDC76967-DFFA-414B-854A-DAC95E8575CC}"/>
                </a:ext>
              </a:extLst>
            </p:cNvPr>
            <p:cNvSpPr/>
            <p:nvPr/>
          </p:nvSpPr>
          <p:spPr bwMode="auto">
            <a:xfrm>
              <a:off x="7275336"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err="1">
                <a:solidFill>
                  <a:srgbClr val="FFFFFF"/>
                </a:solidFill>
                <a:cs typeface="Segoe UI" pitchFamily="34" charset="0"/>
              </a:endParaRPr>
            </a:p>
          </p:txBody>
        </p:sp>
        <p:sp>
          <p:nvSpPr>
            <p:cNvPr id="284" name="Rectangle 283">
              <a:extLst>
                <a:ext uri="{FF2B5EF4-FFF2-40B4-BE49-F238E27FC236}">
                  <a16:creationId xmlns:a16="http://schemas.microsoft.com/office/drawing/2014/main" id="{E328D855-A4FF-4BFA-9062-6F8E2D414F33}"/>
                </a:ext>
              </a:extLst>
            </p:cNvPr>
            <p:cNvSpPr/>
            <p:nvPr/>
          </p:nvSpPr>
          <p:spPr bwMode="auto">
            <a:xfrm>
              <a:off x="7505926"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err="1">
                <a:solidFill>
                  <a:srgbClr val="FFFFFF"/>
                </a:solidFill>
                <a:cs typeface="Segoe UI" pitchFamily="34" charset="0"/>
              </a:endParaRPr>
            </a:p>
          </p:txBody>
        </p:sp>
        <p:sp>
          <p:nvSpPr>
            <p:cNvPr id="285" name="Rectangle 284">
              <a:extLst>
                <a:ext uri="{FF2B5EF4-FFF2-40B4-BE49-F238E27FC236}">
                  <a16:creationId xmlns:a16="http://schemas.microsoft.com/office/drawing/2014/main" id="{DEEA90D9-A77C-401C-B578-4AC3610C38D3}"/>
                </a:ext>
              </a:extLst>
            </p:cNvPr>
            <p:cNvSpPr/>
            <p:nvPr/>
          </p:nvSpPr>
          <p:spPr bwMode="auto">
            <a:xfrm>
              <a:off x="7736515"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err="1">
                <a:solidFill>
                  <a:srgbClr val="FFFFFF"/>
                </a:solidFill>
                <a:cs typeface="Segoe UI" pitchFamily="34" charset="0"/>
              </a:endParaRPr>
            </a:p>
          </p:txBody>
        </p:sp>
        <p:sp>
          <p:nvSpPr>
            <p:cNvPr id="286" name="Rectangle 285">
              <a:extLst>
                <a:ext uri="{FF2B5EF4-FFF2-40B4-BE49-F238E27FC236}">
                  <a16:creationId xmlns:a16="http://schemas.microsoft.com/office/drawing/2014/main" id="{BD1EF0DE-F080-41BC-B458-6BC66BCC2715}"/>
                </a:ext>
              </a:extLst>
            </p:cNvPr>
            <p:cNvSpPr/>
            <p:nvPr/>
          </p:nvSpPr>
          <p:spPr bwMode="auto">
            <a:xfrm>
              <a:off x="7967105" y="261359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15</a:t>
              </a:r>
              <a:endParaRPr lang="LID4096" sz="900" err="1">
                <a:solidFill>
                  <a:srgbClr val="FFFFFF"/>
                </a:solidFill>
                <a:cs typeface="Segoe UI" pitchFamily="34" charset="0"/>
              </a:endParaRPr>
            </a:p>
          </p:txBody>
        </p:sp>
        <p:sp>
          <p:nvSpPr>
            <p:cNvPr id="287" name="Rectangle 286">
              <a:extLst>
                <a:ext uri="{FF2B5EF4-FFF2-40B4-BE49-F238E27FC236}">
                  <a16:creationId xmlns:a16="http://schemas.microsoft.com/office/drawing/2014/main" id="{D3092768-5EBA-486F-9A46-2E900077C3F4}"/>
                </a:ext>
              </a:extLst>
            </p:cNvPr>
            <p:cNvSpPr/>
            <p:nvPr/>
          </p:nvSpPr>
          <p:spPr bwMode="auto">
            <a:xfrm>
              <a:off x="6352978" y="284349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err="1">
                <a:solidFill>
                  <a:srgbClr val="FFFFFF"/>
                </a:solidFill>
                <a:cs typeface="Segoe UI" pitchFamily="34" charset="0"/>
              </a:endParaRPr>
            </a:p>
          </p:txBody>
        </p:sp>
        <p:sp>
          <p:nvSpPr>
            <p:cNvPr id="288" name="Rectangle 287">
              <a:extLst>
                <a:ext uri="{FF2B5EF4-FFF2-40B4-BE49-F238E27FC236}">
                  <a16:creationId xmlns:a16="http://schemas.microsoft.com/office/drawing/2014/main" id="{9797C6EF-EAEC-4E6E-A4E2-DC103C30CBB4}"/>
                </a:ext>
              </a:extLst>
            </p:cNvPr>
            <p:cNvSpPr/>
            <p:nvPr/>
          </p:nvSpPr>
          <p:spPr bwMode="auto">
            <a:xfrm>
              <a:off x="6583568" y="284349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err="1">
                <a:solidFill>
                  <a:srgbClr val="FFFFFF"/>
                </a:solidFill>
                <a:cs typeface="Segoe UI" pitchFamily="34" charset="0"/>
              </a:endParaRPr>
            </a:p>
          </p:txBody>
        </p:sp>
        <p:sp>
          <p:nvSpPr>
            <p:cNvPr id="289" name="Rectangle 288">
              <a:extLst>
                <a:ext uri="{FF2B5EF4-FFF2-40B4-BE49-F238E27FC236}">
                  <a16:creationId xmlns:a16="http://schemas.microsoft.com/office/drawing/2014/main" id="{345725C7-38B4-475B-8395-50470132F6B4}"/>
                </a:ext>
              </a:extLst>
            </p:cNvPr>
            <p:cNvSpPr/>
            <p:nvPr/>
          </p:nvSpPr>
          <p:spPr bwMode="auto">
            <a:xfrm>
              <a:off x="6814157" y="284349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err="1">
                <a:solidFill>
                  <a:srgbClr val="FFFFFF"/>
                </a:solidFill>
                <a:cs typeface="Segoe UI" pitchFamily="34" charset="0"/>
              </a:endParaRPr>
            </a:p>
          </p:txBody>
        </p:sp>
        <p:sp>
          <p:nvSpPr>
            <p:cNvPr id="290" name="Rectangle 289">
              <a:extLst>
                <a:ext uri="{FF2B5EF4-FFF2-40B4-BE49-F238E27FC236}">
                  <a16:creationId xmlns:a16="http://schemas.microsoft.com/office/drawing/2014/main" id="{0E4EAC06-678A-4DC3-A332-20D85846ABF1}"/>
                </a:ext>
              </a:extLst>
            </p:cNvPr>
            <p:cNvSpPr/>
            <p:nvPr/>
          </p:nvSpPr>
          <p:spPr bwMode="auto">
            <a:xfrm>
              <a:off x="7044747" y="284349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91" name="Rectangle 290">
              <a:extLst>
                <a:ext uri="{FF2B5EF4-FFF2-40B4-BE49-F238E27FC236}">
                  <a16:creationId xmlns:a16="http://schemas.microsoft.com/office/drawing/2014/main" id="{16782C74-A378-42DC-BAB5-1F43533EBF2B}"/>
                </a:ext>
              </a:extLst>
            </p:cNvPr>
            <p:cNvSpPr/>
            <p:nvPr/>
          </p:nvSpPr>
          <p:spPr bwMode="auto">
            <a:xfrm>
              <a:off x="7275336" y="284349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err="1">
                <a:solidFill>
                  <a:srgbClr val="FFFFFF"/>
                </a:solidFill>
                <a:cs typeface="Segoe UI" pitchFamily="34" charset="0"/>
              </a:endParaRPr>
            </a:p>
          </p:txBody>
        </p:sp>
        <p:sp>
          <p:nvSpPr>
            <p:cNvPr id="292" name="Rectangle 291">
              <a:extLst>
                <a:ext uri="{FF2B5EF4-FFF2-40B4-BE49-F238E27FC236}">
                  <a16:creationId xmlns:a16="http://schemas.microsoft.com/office/drawing/2014/main" id="{6E648EAA-2948-4FC0-ADAA-B82F00030939}"/>
                </a:ext>
              </a:extLst>
            </p:cNvPr>
            <p:cNvSpPr/>
            <p:nvPr/>
          </p:nvSpPr>
          <p:spPr bwMode="auto">
            <a:xfrm>
              <a:off x="7505926" y="284349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err="1">
                <a:solidFill>
                  <a:srgbClr val="FFFFFF"/>
                </a:solidFill>
                <a:cs typeface="Segoe UI" pitchFamily="34" charset="0"/>
              </a:endParaRPr>
            </a:p>
          </p:txBody>
        </p:sp>
        <p:sp>
          <p:nvSpPr>
            <p:cNvPr id="293" name="Rectangle 292">
              <a:extLst>
                <a:ext uri="{FF2B5EF4-FFF2-40B4-BE49-F238E27FC236}">
                  <a16:creationId xmlns:a16="http://schemas.microsoft.com/office/drawing/2014/main" id="{25C748CB-D87C-4556-B6B3-13CEACCDEC8B}"/>
                </a:ext>
              </a:extLst>
            </p:cNvPr>
            <p:cNvSpPr/>
            <p:nvPr/>
          </p:nvSpPr>
          <p:spPr bwMode="auto">
            <a:xfrm>
              <a:off x="7736515" y="284349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err="1">
                <a:solidFill>
                  <a:srgbClr val="FFFFFF"/>
                </a:solidFill>
                <a:cs typeface="Segoe UI" pitchFamily="34" charset="0"/>
              </a:endParaRPr>
            </a:p>
          </p:txBody>
        </p:sp>
        <p:sp>
          <p:nvSpPr>
            <p:cNvPr id="294" name="Rectangle 293">
              <a:extLst>
                <a:ext uri="{FF2B5EF4-FFF2-40B4-BE49-F238E27FC236}">
                  <a16:creationId xmlns:a16="http://schemas.microsoft.com/office/drawing/2014/main" id="{A5EF178B-3F96-49B9-8AE1-E93B6979D465}"/>
                </a:ext>
              </a:extLst>
            </p:cNvPr>
            <p:cNvSpPr/>
            <p:nvPr/>
          </p:nvSpPr>
          <p:spPr bwMode="auto">
            <a:xfrm>
              <a:off x="7967105" y="284349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23</a:t>
              </a:r>
              <a:endParaRPr lang="LID4096" sz="900" err="1">
                <a:solidFill>
                  <a:srgbClr val="FFFFFF"/>
                </a:solidFill>
                <a:cs typeface="Segoe UI" pitchFamily="34" charset="0"/>
              </a:endParaRPr>
            </a:p>
          </p:txBody>
        </p:sp>
        <p:sp>
          <p:nvSpPr>
            <p:cNvPr id="295" name="Rectangle 294">
              <a:extLst>
                <a:ext uri="{FF2B5EF4-FFF2-40B4-BE49-F238E27FC236}">
                  <a16:creationId xmlns:a16="http://schemas.microsoft.com/office/drawing/2014/main" id="{C131E870-4CEB-4821-9BE5-620E6143F8C2}"/>
                </a:ext>
              </a:extLst>
            </p:cNvPr>
            <p:cNvSpPr/>
            <p:nvPr/>
          </p:nvSpPr>
          <p:spPr bwMode="auto">
            <a:xfrm>
              <a:off x="6352978"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24</a:t>
              </a:r>
              <a:endParaRPr lang="LID4096" sz="900" err="1">
                <a:solidFill>
                  <a:srgbClr val="FFFFFF"/>
                </a:solidFill>
                <a:cs typeface="Segoe UI" pitchFamily="34" charset="0"/>
              </a:endParaRPr>
            </a:p>
          </p:txBody>
        </p:sp>
        <p:sp>
          <p:nvSpPr>
            <p:cNvPr id="296" name="Rectangle 295">
              <a:extLst>
                <a:ext uri="{FF2B5EF4-FFF2-40B4-BE49-F238E27FC236}">
                  <a16:creationId xmlns:a16="http://schemas.microsoft.com/office/drawing/2014/main" id="{8C332EF9-ABDE-4065-8449-EC2746F97ED6}"/>
                </a:ext>
              </a:extLst>
            </p:cNvPr>
            <p:cNvSpPr/>
            <p:nvPr/>
          </p:nvSpPr>
          <p:spPr bwMode="auto">
            <a:xfrm>
              <a:off x="6583568"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25</a:t>
              </a:r>
              <a:endParaRPr lang="LID4096" sz="900" err="1">
                <a:solidFill>
                  <a:srgbClr val="FFFFFF"/>
                </a:solidFill>
                <a:cs typeface="Segoe UI" pitchFamily="34" charset="0"/>
              </a:endParaRPr>
            </a:p>
          </p:txBody>
        </p:sp>
        <p:sp>
          <p:nvSpPr>
            <p:cNvPr id="297" name="Rectangle 296">
              <a:extLst>
                <a:ext uri="{FF2B5EF4-FFF2-40B4-BE49-F238E27FC236}">
                  <a16:creationId xmlns:a16="http://schemas.microsoft.com/office/drawing/2014/main" id="{8D4CC253-5F4A-428A-997E-EEA720AFB64A}"/>
                </a:ext>
              </a:extLst>
            </p:cNvPr>
            <p:cNvSpPr/>
            <p:nvPr/>
          </p:nvSpPr>
          <p:spPr bwMode="auto">
            <a:xfrm>
              <a:off x="6814157"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26</a:t>
              </a:r>
              <a:endParaRPr lang="LID4096" sz="900" err="1">
                <a:solidFill>
                  <a:srgbClr val="FFFFFF"/>
                </a:solidFill>
                <a:cs typeface="Segoe UI" pitchFamily="34" charset="0"/>
              </a:endParaRPr>
            </a:p>
          </p:txBody>
        </p:sp>
        <p:sp>
          <p:nvSpPr>
            <p:cNvPr id="298" name="Rectangle 297">
              <a:extLst>
                <a:ext uri="{FF2B5EF4-FFF2-40B4-BE49-F238E27FC236}">
                  <a16:creationId xmlns:a16="http://schemas.microsoft.com/office/drawing/2014/main" id="{5C963C57-DBD2-4D86-A947-F89DD2A1C6A9}"/>
                </a:ext>
              </a:extLst>
            </p:cNvPr>
            <p:cNvSpPr/>
            <p:nvPr/>
          </p:nvSpPr>
          <p:spPr bwMode="auto">
            <a:xfrm>
              <a:off x="7044747"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27</a:t>
              </a:r>
              <a:endParaRPr lang="LID4096" sz="900" err="1">
                <a:solidFill>
                  <a:srgbClr val="FFFFFF"/>
                </a:solidFill>
                <a:cs typeface="Segoe UI" pitchFamily="34" charset="0"/>
              </a:endParaRPr>
            </a:p>
          </p:txBody>
        </p:sp>
        <p:sp>
          <p:nvSpPr>
            <p:cNvPr id="299" name="Rectangle 298">
              <a:extLst>
                <a:ext uri="{FF2B5EF4-FFF2-40B4-BE49-F238E27FC236}">
                  <a16:creationId xmlns:a16="http://schemas.microsoft.com/office/drawing/2014/main" id="{5D909E88-823D-43E0-9CFD-B9139BBD81E8}"/>
                </a:ext>
              </a:extLst>
            </p:cNvPr>
            <p:cNvSpPr/>
            <p:nvPr/>
          </p:nvSpPr>
          <p:spPr bwMode="auto">
            <a:xfrm>
              <a:off x="7275336"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28</a:t>
              </a:r>
              <a:endParaRPr lang="LID4096" sz="900" err="1">
                <a:solidFill>
                  <a:srgbClr val="FFFFFF"/>
                </a:solidFill>
                <a:cs typeface="Segoe UI" pitchFamily="34" charset="0"/>
              </a:endParaRPr>
            </a:p>
          </p:txBody>
        </p:sp>
        <p:sp>
          <p:nvSpPr>
            <p:cNvPr id="300" name="Rectangle 299">
              <a:extLst>
                <a:ext uri="{FF2B5EF4-FFF2-40B4-BE49-F238E27FC236}">
                  <a16:creationId xmlns:a16="http://schemas.microsoft.com/office/drawing/2014/main" id="{52B34C9B-AC7C-4653-9EB3-4BCFA17DDB8C}"/>
                </a:ext>
              </a:extLst>
            </p:cNvPr>
            <p:cNvSpPr/>
            <p:nvPr/>
          </p:nvSpPr>
          <p:spPr bwMode="auto">
            <a:xfrm>
              <a:off x="7505926"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29</a:t>
              </a:r>
              <a:endParaRPr lang="LID4096" sz="900" err="1">
                <a:solidFill>
                  <a:srgbClr val="FFFFFF"/>
                </a:solidFill>
                <a:cs typeface="Segoe UI" pitchFamily="34" charset="0"/>
              </a:endParaRPr>
            </a:p>
          </p:txBody>
        </p:sp>
        <p:sp>
          <p:nvSpPr>
            <p:cNvPr id="301" name="Rectangle 300">
              <a:extLst>
                <a:ext uri="{FF2B5EF4-FFF2-40B4-BE49-F238E27FC236}">
                  <a16:creationId xmlns:a16="http://schemas.microsoft.com/office/drawing/2014/main" id="{3F2EDAF7-4975-4614-B164-E1F9EC5B0D49}"/>
                </a:ext>
              </a:extLst>
            </p:cNvPr>
            <p:cNvSpPr/>
            <p:nvPr/>
          </p:nvSpPr>
          <p:spPr bwMode="auto">
            <a:xfrm>
              <a:off x="7736515"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30</a:t>
              </a:r>
              <a:endParaRPr lang="LID4096" sz="900" err="1">
                <a:solidFill>
                  <a:srgbClr val="FFFFFF"/>
                </a:solidFill>
                <a:cs typeface="Segoe UI" pitchFamily="34" charset="0"/>
              </a:endParaRPr>
            </a:p>
          </p:txBody>
        </p:sp>
        <p:sp>
          <p:nvSpPr>
            <p:cNvPr id="302" name="Rectangle 301">
              <a:extLst>
                <a:ext uri="{FF2B5EF4-FFF2-40B4-BE49-F238E27FC236}">
                  <a16:creationId xmlns:a16="http://schemas.microsoft.com/office/drawing/2014/main" id="{9D9DDB2D-7879-4B74-B1A2-0C20B91DC48F}"/>
                </a:ext>
              </a:extLst>
            </p:cNvPr>
            <p:cNvSpPr/>
            <p:nvPr/>
          </p:nvSpPr>
          <p:spPr bwMode="auto">
            <a:xfrm>
              <a:off x="7967105" y="3073394"/>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31</a:t>
              </a:r>
              <a:endParaRPr lang="LID4096" sz="900" err="1">
                <a:solidFill>
                  <a:srgbClr val="FFFFFF"/>
                </a:solidFill>
                <a:cs typeface="Segoe UI" pitchFamily="34" charset="0"/>
              </a:endParaRPr>
            </a:p>
          </p:txBody>
        </p:sp>
        <p:sp>
          <p:nvSpPr>
            <p:cNvPr id="303" name="Rectangle 302">
              <a:extLst>
                <a:ext uri="{FF2B5EF4-FFF2-40B4-BE49-F238E27FC236}">
                  <a16:creationId xmlns:a16="http://schemas.microsoft.com/office/drawing/2014/main" id="{0BAE66DF-ABE4-40B1-B95B-C46682D58A88}"/>
                </a:ext>
              </a:extLst>
            </p:cNvPr>
            <p:cNvSpPr/>
            <p:nvPr/>
          </p:nvSpPr>
          <p:spPr bwMode="auto">
            <a:xfrm>
              <a:off x="8250591"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0</a:t>
              </a:r>
              <a:endParaRPr lang="LID4096" sz="900" err="1">
                <a:solidFill>
                  <a:srgbClr val="FFFFFF"/>
                </a:solidFill>
                <a:ea typeface="Segoe UI" pitchFamily="34" charset="0"/>
                <a:cs typeface="Segoe UI" pitchFamily="34" charset="0"/>
              </a:endParaRPr>
            </a:p>
          </p:txBody>
        </p:sp>
        <p:sp>
          <p:nvSpPr>
            <p:cNvPr id="304" name="Rectangle 303">
              <a:extLst>
                <a:ext uri="{FF2B5EF4-FFF2-40B4-BE49-F238E27FC236}">
                  <a16:creationId xmlns:a16="http://schemas.microsoft.com/office/drawing/2014/main" id="{31793C55-E36D-48B9-98BB-E71E6CC011D5}"/>
                </a:ext>
              </a:extLst>
            </p:cNvPr>
            <p:cNvSpPr/>
            <p:nvPr/>
          </p:nvSpPr>
          <p:spPr bwMode="auto">
            <a:xfrm>
              <a:off x="8482191"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err="1">
                <a:solidFill>
                  <a:srgbClr val="FFFFFF"/>
                </a:solidFill>
                <a:cs typeface="Segoe UI" pitchFamily="34" charset="0"/>
              </a:endParaRPr>
            </a:p>
          </p:txBody>
        </p:sp>
        <p:sp>
          <p:nvSpPr>
            <p:cNvPr id="305" name="Rectangle 304">
              <a:extLst>
                <a:ext uri="{FF2B5EF4-FFF2-40B4-BE49-F238E27FC236}">
                  <a16:creationId xmlns:a16="http://schemas.microsoft.com/office/drawing/2014/main" id="{93B8DC72-E120-4262-B8B2-FBF02EFADEBD}"/>
                </a:ext>
              </a:extLst>
            </p:cNvPr>
            <p:cNvSpPr/>
            <p:nvPr/>
          </p:nvSpPr>
          <p:spPr bwMode="auto">
            <a:xfrm>
              <a:off x="8712780"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err="1">
                <a:solidFill>
                  <a:srgbClr val="FFFFFF"/>
                </a:solidFill>
                <a:cs typeface="Segoe UI" pitchFamily="34" charset="0"/>
              </a:endParaRPr>
            </a:p>
          </p:txBody>
        </p:sp>
        <p:sp>
          <p:nvSpPr>
            <p:cNvPr id="306" name="Rectangle 305">
              <a:extLst>
                <a:ext uri="{FF2B5EF4-FFF2-40B4-BE49-F238E27FC236}">
                  <a16:creationId xmlns:a16="http://schemas.microsoft.com/office/drawing/2014/main" id="{B482EDBE-CDD8-4623-B064-BB055271DBD5}"/>
                </a:ext>
              </a:extLst>
            </p:cNvPr>
            <p:cNvSpPr/>
            <p:nvPr/>
          </p:nvSpPr>
          <p:spPr bwMode="auto">
            <a:xfrm>
              <a:off x="8943370"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err="1">
                <a:solidFill>
                  <a:srgbClr val="FFFFFF"/>
                </a:solidFill>
                <a:cs typeface="Segoe UI" pitchFamily="34" charset="0"/>
              </a:endParaRPr>
            </a:p>
          </p:txBody>
        </p:sp>
        <p:sp>
          <p:nvSpPr>
            <p:cNvPr id="307" name="Rectangle 306">
              <a:extLst>
                <a:ext uri="{FF2B5EF4-FFF2-40B4-BE49-F238E27FC236}">
                  <a16:creationId xmlns:a16="http://schemas.microsoft.com/office/drawing/2014/main" id="{8997D1C0-372D-411B-AE52-D3FFD7D0F755}"/>
                </a:ext>
              </a:extLst>
            </p:cNvPr>
            <p:cNvSpPr/>
            <p:nvPr/>
          </p:nvSpPr>
          <p:spPr bwMode="auto">
            <a:xfrm>
              <a:off x="9173959"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err="1">
                <a:solidFill>
                  <a:srgbClr val="FFFFFF"/>
                </a:solidFill>
                <a:cs typeface="Segoe UI" pitchFamily="34" charset="0"/>
              </a:endParaRPr>
            </a:p>
          </p:txBody>
        </p:sp>
        <p:sp>
          <p:nvSpPr>
            <p:cNvPr id="308" name="Rectangle 307">
              <a:extLst>
                <a:ext uri="{FF2B5EF4-FFF2-40B4-BE49-F238E27FC236}">
                  <a16:creationId xmlns:a16="http://schemas.microsoft.com/office/drawing/2014/main" id="{D9105424-FB61-409B-AFC6-DAB0ED867598}"/>
                </a:ext>
              </a:extLst>
            </p:cNvPr>
            <p:cNvSpPr/>
            <p:nvPr/>
          </p:nvSpPr>
          <p:spPr bwMode="auto">
            <a:xfrm>
              <a:off x="9404549"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err="1">
                <a:solidFill>
                  <a:srgbClr val="FFFFFF"/>
                </a:solidFill>
                <a:cs typeface="Segoe UI" pitchFamily="34" charset="0"/>
              </a:endParaRPr>
            </a:p>
          </p:txBody>
        </p:sp>
        <p:sp>
          <p:nvSpPr>
            <p:cNvPr id="309" name="Rectangle 308">
              <a:extLst>
                <a:ext uri="{FF2B5EF4-FFF2-40B4-BE49-F238E27FC236}">
                  <a16:creationId xmlns:a16="http://schemas.microsoft.com/office/drawing/2014/main" id="{01256704-DDE2-4C11-9841-86DB97F6302C}"/>
                </a:ext>
              </a:extLst>
            </p:cNvPr>
            <p:cNvSpPr/>
            <p:nvPr/>
          </p:nvSpPr>
          <p:spPr bwMode="auto">
            <a:xfrm>
              <a:off x="9635138"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err="1">
                <a:solidFill>
                  <a:srgbClr val="FFFFFF"/>
                </a:solidFill>
                <a:cs typeface="Segoe UI" pitchFamily="34" charset="0"/>
              </a:endParaRPr>
            </a:p>
          </p:txBody>
        </p:sp>
        <p:sp>
          <p:nvSpPr>
            <p:cNvPr id="310" name="Rectangle 309">
              <a:extLst>
                <a:ext uri="{FF2B5EF4-FFF2-40B4-BE49-F238E27FC236}">
                  <a16:creationId xmlns:a16="http://schemas.microsoft.com/office/drawing/2014/main" id="{416809A8-0491-4824-AAF1-4F2D7C52A1A1}"/>
                </a:ext>
              </a:extLst>
            </p:cNvPr>
            <p:cNvSpPr/>
            <p:nvPr/>
          </p:nvSpPr>
          <p:spPr bwMode="auto">
            <a:xfrm>
              <a:off x="9865727"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7</a:t>
              </a:r>
              <a:endParaRPr lang="LID4096" sz="900" err="1">
                <a:solidFill>
                  <a:srgbClr val="FFFFFF"/>
                </a:solidFill>
                <a:cs typeface="Segoe UI" pitchFamily="34" charset="0"/>
              </a:endParaRPr>
            </a:p>
          </p:txBody>
        </p:sp>
        <p:sp>
          <p:nvSpPr>
            <p:cNvPr id="311" name="Rectangle 310">
              <a:extLst>
                <a:ext uri="{FF2B5EF4-FFF2-40B4-BE49-F238E27FC236}">
                  <a16:creationId xmlns:a16="http://schemas.microsoft.com/office/drawing/2014/main" id="{D0EA28CD-B397-4D75-A472-7149F61F097A}"/>
                </a:ext>
              </a:extLst>
            </p:cNvPr>
            <p:cNvSpPr/>
            <p:nvPr/>
          </p:nvSpPr>
          <p:spPr bwMode="auto">
            <a:xfrm>
              <a:off x="8251601"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err="1">
                <a:solidFill>
                  <a:srgbClr val="FFFFFF"/>
                </a:solidFill>
                <a:cs typeface="Segoe UI" pitchFamily="34" charset="0"/>
              </a:endParaRPr>
            </a:p>
          </p:txBody>
        </p:sp>
        <p:sp>
          <p:nvSpPr>
            <p:cNvPr id="312" name="Rectangle 311">
              <a:extLst>
                <a:ext uri="{FF2B5EF4-FFF2-40B4-BE49-F238E27FC236}">
                  <a16:creationId xmlns:a16="http://schemas.microsoft.com/office/drawing/2014/main" id="{4BDDD59B-EB17-4849-B1E7-196E83BA3126}"/>
                </a:ext>
              </a:extLst>
            </p:cNvPr>
            <p:cNvSpPr/>
            <p:nvPr/>
          </p:nvSpPr>
          <p:spPr bwMode="auto">
            <a:xfrm>
              <a:off x="8482191"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err="1">
                <a:solidFill>
                  <a:srgbClr val="FFFFFF"/>
                </a:solidFill>
                <a:cs typeface="Segoe UI" pitchFamily="34" charset="0"/>
              </a:endParaRPr>
            </a:p>
          </p:txBody>
        </p:sp>
        <p:sp>
          <p:nvSpPr>
            <p:cNvPr id="313" name="Rectangle 312">
              <a:extLst>
                <a:ext uri="{FF2B5EF4-FFF2-40B4-BE49-F238E27FC236}">
                  <a16:creationId xmlns:a16="http://schemas.microsoft.com/office/drawing/2014/main" id="{8BD8DB70-2343-4484-9C0F-F3BCFF4D261E}"/>
                </a:ext>
              </a:extLst>
            </p:cNvPr>
            <p:cNvSpPr/>
            <p:nvPr/>
          </p:nvSpPr>
          <p:spPr bwMode="auto">
            <a:xfrm>
              <a:off x="8712780"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err="1">
                <a:solidFill>
                  <a:srgbClr val="FFFFFF"/>
                </a:solidFill>
                <a:cs typeface="Segoe UI" pitchFamily="34" charset="0"/>
              </a:endParaRPr>
            </a:p>
          </p:txBody>
        </p:sp>
        <p:sp>
          <p:nvSpPr>
            <p:cNvPr id="314" name="Rectangle 313">
              <a:extLst>
                <a:ext uri="{FF2B5EF4-FFF2-40B4-BE49-F238E27FC236}">
                  <a16:creationId xmlns:a16="http://schemas.microsoft.com/office/drawing/2014/main" id="{F041ED4F-3AAE-4707-A1EF-51C9D8797DD3}"/>
                </a:ext>
              </a:extLst>
            </p:cNvPr>
            <p:cNvSpPr/>
            <p:nvPr/>
          </p:nvSpPr>
          <p:spPr bwMode="auto">
            <a:xfrm>
              <a:off x="8943370"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err="1">
                <a:solidFill>
                  <a:srgbClr val="FFFFFF"/>
                </a:solidFill>
                <a:cs typeface="Segoe UI" pitchFamily="34" charset="0"/>
              </a:endParaRPr>
            </a:p>
          </p:txBody>
        </p:sp>
        <p:sp>
          <p:nvSpPr>
            <p:cNvPr id="315" name="Rectangle 314">
              <a:extLst>
                <a:ext uri="{FF2B5EF4-FFF2-40B4-BE49-F238E27FC236}">
                  <a16:creationId xmlns:a16="http://schemas.microsoft.com/office/drawing/2014/main" id="{0536C730-502A-4066-8303-285306C68C49}"/>
                </a:ext>
              </a:extLst>
            </p:cNvPr>
            <p:cNvSpPr/>
            <p:nvPr/>
          </p:nvSpPr>
          <p:spPr bwMode="auto">
            <a:xfrm>
              <a:off x="9173959"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err="1">
                <a:solidFill>
                  <a:srgbClr val="FFFFFF"/>
                </a:solidFill>
                <a:cs typeface="Segoe UI" pitchFamily="34" charset="0"/>
              </a:endParaRPr>
            </a:p>
          </p:txBody>
        </p:sp>
        <p:sp>
          <p:nvSpPr>
            <p:cNvPr id="316" name="Rectangle 315">
              <a:extLst>
                <a:ext uri="{FF2B5EF4-FFF2-40B4-BE49-F238E27FC236}">
                  <a16:creationId xmlns:a16="http://schemas.microsoft.com/office/drawing/2014/main" id="{AF28E87C-DCD5-425A-B8B7-C5B191F788E0}"/>
                </a:ext>
              </a:extLst>
            </p:cNvPr>
            <p:cNvSpPr/>
            <p:nvPr/>
          </p:nvSpPr>
          <p:spPr bwMode="auto">
            <a:xfrm>
              <a:off x="9404549"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err="1">
                <a:solidFill>
                  <a:srgbClr val="FFFFFF"/>
                </a:solidFill>
                <a:cs typeface="Segoe UI" pitchFamily="34" charset="0"/>
              </a:endParaRPr>
            </a:p>
          </p:txBody>
        </p:sp>
        <p:sp>
          <p:nvSpPr>
            <p:cNvPr id="317" name="Rectangle 316">
              <a:extLst>
                <a:ext uri="{FF2B5EF4-FFF2-40B4-BE49-F238E27FC236}">
                  <a16:creationId xmlns:a16="http://schemas.microsoft.com/office/drawing/2014/main" id="{878E43C3-2106-4833-A382-A11E1EB814A9}"/>
                </a:ext>
              </a:extLst>
            </p:cNvPr>
            <p:cNvSpPr/>
            <p:nvPr/>
          </p:nvSpPr>
          <p:spPr bwMode="auto">
            <a:xfrm>
              <a:off x="9635138"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err="1">
                <a:solidFill>
                  <a:srgbClr val="FFFFFF"/>
                </a:solidFill>
                <a:cs typeface="Segoe UI" pitchFamily="34" charset="0"/>
              </a:endParaRPr>
            </a:p>
          </p:txBody>
        </p:sp>
        <p:sp>
          <p:nvSpPr>
            <p:cNvPr id="318" name="Rectangle 317">
              <a:extLst>
                <a:ext uri="{FF2B5EF4-FFF2-40B4-BE49-F238E27FC236}">
                  <a16:creationId xmlns:a16="http://schemas.microsoft.com/office/drawing/2014/main" id="{CDDFED97-4B41-432B-9A72-69A35BA736A2}"/>
                </a:ext>
              </a:extLst>
            </p:cNvPr>
            <p:cNvSpPr/>
            <p:nvPr/>
          </p:nvSpPr>
          <p:spPr bwMode="auto">
            <a:xfrm>
              <a:off x="9865727"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15</a:t>
              </a:r>
              <a:endParaRPr lang="LID4096" sz="900" err="1">
                <a:solidFill>
                  <a:srgbClr val="FFFFFF"/>
                </a:solidFill>
                <a:cs typeface="Segoe UI" pitchFamily="34" charset="0"/>
              </a:endParaRPr>
            </a:p>
          </p:txBody>
        </p:sp>
        <p:sp>
          <p:nvSpPr>
            <p:cNvPr id="319" name="Rectangle 318">
              <a:extLst>
                <a:ext uri="{FF2B5EF4-FFF2-40B4-BE49-F238E27FC236}">
                  <a16:creationId xmlns:a16="http://schemas.microsoft.com/office/drawing/2014/main" id="{A854FD53-082E-469C-B712-6DA28142F90A}"/>
                </a:ext>
              </a:extLst>
            </p:cNvPr>
            <p:cNvSpPr/>
            <p:nvPr/>
          </p:nvSpPr>
          <p:spPr bwMode="auto">
            <a:xfrm>
              <a:off x="8251601"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err="1">
                <a:solidFill>
                  <a:srgbClr val="FFFFFF"/>
                </a:solidFill>
                <a:cs typeface="Segoe UI" pitchFamily="34" charset="0"/>
              </a:endParaRPr>
            </a:p>
          </p:txBody>
        </p:sp>
        <p:sp>
          <p:nvSpPr>
            <p:cNvPr id="320" name="Rectangle 319">
              <a:extLst>
                <a:ext uri="{FF2B5EF4-FFF2-40B4-BE49-F238E27FC236}">
                  <a16:creationId xmlns:a16="http://schemas.microsoft.com/office/drawing/2014/main" id="{A5CF6818-25FE-4EAE-8D39-90FEF1643D38}"/>
                </a:ext>
              </a:extLst>
            </p:cNvPr>
            <p:cNvSpPr/>
            <p:nvPr/>
          </p:nvSpPr>
          <p:spPr bwMode="auto">
            <a:xfrm>
              <a:off x="8482191"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err="1">
                <a:solidFill>
                  <a:srgbClr val="FFFFFF"/>
                </a:solidFill>
                <a:cs typeface="Segoe UI" pitchFamily="34" charset="0"/>
              </a:endParaRPr>
            </a:p>
          </p:txBody>
        </p:sp>
        <p:sp>
          <p:nvSpPr>
            <p:cNvPr id="321" name="Rectangle 320">
              <a:extLst>
                <a:ext uri="{FF2B5EF4-FFF2-40B4-BE49-F238E27FC236}">
                  <a16:creationId xmlns:a16="http://schemas.microsoft.com/office/drawing/2014/main" id="{736D38C7-7746-4452-AC23-4B916A8AA6DC}"/>
                </a:ext>
              </a:extLst>
            </p:cNvPr>
            <p:cNvSpPr/>
            <p:nvPr/>
          </p:nvSpPr>
          <p:spPr bwMode="auto">
            <a:xfrm>
              <a:off x="8712780"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err="1">
                <a:solidFill>
                  <a:srgbClr val="FFFFFF"/>
                </a:solidFill>
                <a:cs typeface="Segoe UI" pitchFamily="34" charset="0"/>
              </a:endParaRPr>
            </a:p>
          </p:txBody>
        </p:sp>
        <p:sp>
          <p:nvSpPr>
            <p:cNvPr id="322" name="Rectangle 321">
              <a:extLst>
                <a:ext uri="{FF2B5EF4-FFF2-40B4-BE49-F238E27FC236}">
                  <a16:creationId xmlns:a16="http://schemas.microsoft.com/office/drawing/2014/main" id="{EEAD6EBD-EBA9-4DA2-8C4C-C81596E74495}"/>
                </a:ext>
              </a:extLst>
            </p:cNvPr>
            <p:cNvSpPr/>
            <p:nvPr/>
          </p:nvSpPr>
          <p:spPr bwMode="auto">
            <a:xfrm>
              <a:off x="8943370" y="2841233"/>
              <a:ext cx="199997" cy="199997"/>
            </a:xfrm>
            <a:prstGeom prst="rect">
              <a:avLst/>
            </a:prstGeom>
            <a:solidFill>
              <a:srgbClr val="D83B0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err="1">
                <a:solidFill>
                  <a:srgbClr val="FFFFFF"/>
                </a:solidFill>
                <a:cs typeface="Segoe UI" pitchFamily="34" charset="0"/>
              </a:endParaRPr>
            </a:p>
          </p:txBody>
        </p:sp>
        <p:sp>
          <p:nvSpPr>
            <p:cNvPr id="323" name="Rectangle 322">
              <a:extLst>
                <a:ext uri="{FF2B5EF4-FFF2-40B4-BE49-F238E27FC236}">
                  <a16:creationId xmlns:a16="http://schemas.microsoft.com/office/drawing/2014/main" id="{8E69B8E3-C214-422F-A292-C34E78B7A67F}"/>
                </a:ext>
              </a:extLst>
            </p:cNvPr>
            <p:cNvSpPr/>
            <p:nvPr/>
          </p:nvSpPr>
          <p:spPr bwMode="auto">
            <a:xfrm>
              <a:off x="9173959"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err="1">
                <a:solidFill>
                  <a:srgbClr val="FFFFFF"/>
                </a:solidFill>
                <a:cs typeface="Segoe UI" pitchFamily="34" charset="0"/>
              </a:endParaRPr>
            </a:p>
          </p:txBody>
        </p:sp>
        <p:sp>
          <p:nvSpPr>
            <p:cNvPr id="324" name="Rectangle 323">
              <a:extLst>
                <a:ext uri="{FF2B5EF4-FFF2-40B4-BE49-F238E27FC236}">
                  <a16:creationId xmlns:a16="http://schemas.microsoft.com/office/drawing/2014/main" id="{93C61688-A544-4CF6-9BEC-732EE516D8E6}"/>
                </a:ext>
              </a:extLst>
            </p:cNvPr>
            <p:cNvSpPr/>
            <p:nvPr/>
          </p:nvSpPr>
          <p:spPr bwMode="auto">
            <a:xfrm>
              <a:off x="9404549"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err="1">
                <a:solidFill>
                  <a:srgbClr val="FFFFFF"/>
                </a:solidFill>
                <a:cs typeface="Segoe UI" pitchFamily="34" charset="0"/>
              </a:endParaRPr>
            </a:p>
          </p:txBody>
        </p:sp>
        <p:sp>
          <p:nvSpPr>
            <p:cNvPr id="325" name="Rectangle 324">
              <a:extLst>
                <a:ext uri="{FF2B5EF4-FFF2-40B4-BE49-F238E27FC236}">
                  <a16:creationId xmlns:a16="http://schemas.microsoft.com/office/drawing/2014/main" id="{CCF55676-ADFD-4B0F-BA53-5C4661B735AD}"/>
                </a:ext>
              </a:extLst>
            </p:cNvPr>
            <p:cNvSpPr/>
            <p:nvPr/>
          </p:nvSpPr>
          <p:spPr bwMode="auto">
            <a:xfrm>
              <a:off x="9635138"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err="1">
                <a:solidFill>
                  <a:srgbClr val="FFFFFF"/>
                </a:solidFill>
                <a:cs typeface="Segoe UI" pitchFamily="34" charset="0"/>
              </a:endParaRPr>
            </a:p>
          </p:txBody>
        </p:sp>
        <p:sp>
          <p:nvSpPr>
            <p:cNvPr id="326" name="Rectangle 325">
              <a:extLst>
                <a:ext uri="{FF2B5EF4-FFF2-40B4-BE49-F238E27FC236}">
                  <a16:creationId xmlns:a16="http://schemas.microsoft.com/office/drawing/2014/main" id="{3B97227A-D022-4E58-BC3C-9922C1A37411}"/>
                </a:ext>
              </a:extLst>
            </p:cNvPr>
            <p:cNvSpPr/>
            <p:nvPr/>
          </p:nvSpPr>
          <p:spPr bwMode="auto">
            <a:xfrm>
              <a:off x="9865727"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23</a:t>
              </a:r>
              <a:endParaRPr lang="LID4096" sz="900" err="1">
                <a:solidFill>
                  <a:srgbClr val="FFFFFF"/>
                </a:solidFill>
                <a:cs typeface="Segoe UI" pitchFamily="34" charset="0"/>
              </a:endParaRPr>
            </a:p>
          </p:txBody>
        </p:sp>
        <p:sp>
          <p:nvSpPr>
            <p:cNvPr id="327" name="Rectangle 326">
              <a:extLst>
                <a:ext uri="{FF2B5EF4-FFF2-40B4-BE49-F238E27FC236}">
                  <a16:creationId xmlns:a16="http://schemas.microsoft.com/office/drawing/2014/main" id="{888294D3-A742-412A-A3ED-660AF58BA856}"/>
                </a:ext>
              </a:extLst>
            </p:cNvPr>
            <p:cNvSpPr/>
            <p:nvPr/>
          </p:nvSpPr>
          <p:spPr bwMode="auto">
            <a:xfrm>
              <a:off x="8251601"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24</a:t>
              </a:r>
              <a:endParaRPr lang="LID4096" sz="900" err="1">
                <a:solidFill>
                  <a:srgbClr val="FFFFFF"/>
                </a:solidFill>
                <a:cs typeface="Segoe UI" pitchFamily="34" charset="0"/>
              </a:endParaRPr>
            </a:p>
          </p:txBody>
        </p:sp>
        <p:sp>
          <p:nvSpPr>
            <p:cNvPr id="328" name="Rectangle 327">
              <a:extLst>
                <a:ext uri="{FF2B5EF4-FFF2-40B4-BE49-F238E27FC236}">
                  <a16:creationId xmlns:a16="http://schemas.microsoft.com/office/drawing/2014/main" id="{48D34577-E4F4-4F8A-A03C-64CA507C6956}"/>
                </a:ext>
              </a:extLst>
            </p:cNvPr>
            <p:cNvSpPr/>
            <p:nvPr/>
          </p:nvSpPr>
          <p:spPr bwMode="auto">
            <a:xfrm>
              <a:off x="8482191"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25</a:t>
              </a:r>
              <a:endParaRPr lang="LID4096" sz="900" err="1">
                <a:solidFill>
                  <a:srgbClr val="FFFFFF"/>
                </a:solidFill>
                <a:cs typeface="Segoe UI" pitchFamily="34" charset="0"/>
              </a:endParaRPr>
            </a:p>
          </p:txBody>
        </p:sp>
        <p:sp>
          <p:nvSpPr>
            <p:cNvPr id="329" name="Rectangle 328">
              <a:extLst>
                <a:ext uri="{FF2B5EF4-FFF2-40B4-BE49-F238E27FC236}">
                  <a16:creationId xmlns:a16="http://schemas.microsoft.com/office/drawing/2014/main" id="{36F773E9-5249-4E5E-A2B8-051F496B4176}"/>
                </a:ext>
              </a:extLst>
            </p:cNvPr>
            <p:cNvSpPr/>
            <p:nvPr/>
          </p:nvSpPr>
          <p:spPr bwMode="auto">
            <a:xfrm>
              <a:off x="8712780"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26</a:t>
              </a:r>
              <a:endParaRPr lang="LID4096" sz="900" err="1">
                <a:solidFill>
                  <a:srgbClr val="FFFFFF"/>
                </a:solidFill>
                <a:cs typeface="Segoe UI" pitchFamily="34" charset="0"/>
              </a:endParaRPr>
            </a:p>
          </p:txBody>
        </p:sp>
        <p:sp>
          <p:nvSpPr>
            <p:cNvPr id="330" name="Rectangle 329">
              <a:extLst>
                <a:ext uri="{FF2B5EF4-FFF2-40B4-BE49-F238E27FC236}">
                  <a16:creationId xmlns:a16="http://schemas.microsoft.com/office/drawing/2014/main" id="{E2CBBE47-B132-44C1-B290-6D1E7E895F24}"/>
                </a:ext>
              </a:extLst>
            </p:cNvPr>
            <p:cNvSpPr/>
            <p:nvPr/>
          </p:nvSpPr>
          <p:spPr bwMode="auto">
            <a:xfrm>
              <a:off x="8943370"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27</a:t>
              </a:r>
              <a:endParaRPr lang="LID4096" sz="900" err="1">
                <a:solidFill>
                  <a:srgbClr val="FFFFFF"/>
                </a:solidFill>
                <a:cs typeface="Segoe UI" pitchFamily="34" charset="0"/>
              </a:endParaRPr>
            </a:p>
          </p:txBody>
        </p:sp>
        <p:sp>
          <p:nvSpPr>
            <p:cNvPr id="331" name="Rectangle 330">
              <a:extLst>
                <a:ext uri="{FF2B5EF4-FFF2-40B4-BE49-F238E27FC236}">
                  <a16:creationId xmlns:a16="http://schemas.microsoft.com/office/drawing/2014/main" id="{334AC5B8-0A64-440F-9FB1-907C5761F3F6}"/>
                </a:ext>
              </a:extLst>
            </p:cNvPr>
            <p:cNvSpPr/>
            <p:nvPr/>
          </p:nvSpPr>
          <p:spPr bwMode="auto">
            <a:xfrm>
              <a:off x="9173959"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28</a:t>
              </a:r>
              <a:endParaRPr lang="LID4096" sz="900" err="1">
                <a:solidFill>
                  <a:srgbClr val="FFFFFF"/>
                </a:solidFill>
                <a:cs typeface="Segoe UI" pitchFamily="34" charset="0"/>
              </a:endParaRPr>
            </a:p>
          </p:txBody>
        </p:sp>
        <p:sp>
          <p:nvSpPr>
            <p:cNvPr id="332" name="Rectangle 331">
              <a:extLst>
                <a:ext uri="{FF2B5EF4-FFF2-40B4-BE49-F238E27FC236}">
                  <a16:creationId xmlns:a16="http://schemas.microsoft.com/office/drawing/2014/main" id="{3E3E3653-074D-49CF-9E14-A2D62A6430E0}"/>
                </a:ext>
              </a:extLst>
            </p:cNvPr>
            <p:cNvSpPr/>
            <p:nvPr/>
          </p:nvSpPr>
          <p:spPr bwMode="auto">
            <a:xfrm>
              <a:off x="9404549"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29</a:t>
              </a:r>
              <a:endParaRPr lang="LID4096" sz="900" err="1">
                <a:solidFill>
                  <a:srgbClr val="FFFFFF"/>
                </a:solidFill>
                <a:cs typeface="Segoe UI" pitchFamily="34" charset="0"/>
              </a:endParaRPr>
            </a:p>
          </p:txBody>
        </p:sp>
        <p:sp>
          <p:nvSpPr>
            <p:cNvPr id="333" name="Rectangle 332">
              <a:extLst>
                <a:ext uri="{FF2B5EF4-FFF2-40B4-BE49-F238E27FC236}">
                  <a16:creationId xmlns:a16="http://schemas.microsoft.com/office/drawing/2014/main" id="{BFEBE74C-2E25-449A-BF38-6E66E17D1450}"/>
                </a:ext>
              </a:extLst>
            </p:cNvPr>
            <p:cNvSpPr/>
            <p:nvPr/>
          </p:nvSpPr>
          <p:spPr bwMode="auto">
            <a:xfrm>
              <a:off x="9635138"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30</a:t>
              </a:r>
              <a:endParaRPr lang="LID4096" sz="900" err="1">
                <a:solidFill>
                  <a:srgbClr val="FFFFFF"/>
                </a:solidFill>
                <a:cs typeface="Segoe UI" pitchFamily="34" charset="0"/>
              </a:endParaRPr>
            </a:p>
          </p:txBody>
        </p:sp>
        <p:sp>
          <p:nvSpPr>
            <p:cNvPr id="334" name="Rectangle 333">
              <a:extLst>
                <a:ext uri="{FF2B5EF4-FFF2-40B4-BE49-F238E27FC236}">
                  <a16:creationId xmlns:a16="http://schemas.microsoft.com/office/drawing/2014/main" id="{0AF90616-91C8-4600-A19D-92DE8A6A99F6}"/>
                </a:ext>
              </a:extLst>
            </p:cNvPr>
            <p:cNvSpPr/>
            <p:nvPr/>
          </p:nvSpPr>
          <p:spPr bwMode="auto">
            <a:xfrm>
              <a:off x="9865727"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31</a:t>
              </a:r>
              <a:endParaRPr lang="LID4096" sz="900" err="1">
                <a:solidFill>
                  <a:srgbClr val="FFFFFF"/>
                </a:solidFill>
                <a:cs typeface="Segoe UI" pitchFamily="34" charset="0"/>
              </a:endParaRPr>
            </a:p>
          </p:txBody>
        </p:sp>
        <p:sp>
          <p:nvSpPr>
            <p:cNvPr id="335" name="Rectangle 334">
              <a:extLst>
                <a:ext uri="{FF2B5EF4-FFF2-40B4-BE49-F238E27FC236}">
                  <a16:creationId xmlns:a16="http://schemas.microsoft.com/office/drawing/2014/main" id="{0CF03706-55D3-4541-B8A2-32C030DD44BC}"/>
                </a:ext>
              </a:extLst>
            </p:cNvPr>
            <p:cNvSpPr/>
            <p:nvPr/>
          </p:nvSpPr>
          <p:spPr bwMode="auto">
            <a:xfrm>
              <a:off x="10132733"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0</a:t>
              </a:r>
              <a:endParaRPr lang="LID4096" sz="900" err="1">
                <a:solidFill>
                  <a:srgbClr val="FFFFFF"/>
                </a:solidFill>
                <a:ea typeface="Segoe UI" pitchFamily="34" charset="0"/>
                <a:cs typeface="Segoe UI" pitchFamily="34" charset="0"/>
              </a:endParaRPr>
            </a:p>
          </p:txBody>
        </p:sp>
        <p:sp>
          <p:nvSpPr>
            <p:cNvPr id="336" name="Rectangle 335">
              <a:extLst>
                <a:ext uri="{FF2B5EF4-FFF2-40B4-BE49-F238E27FC236}">
                  <a16:creationId xmlns:a16="http://schemas.microsoft.com/office/drawing/2014/main" id="{957CFCCF-A8AE-44EC-A0ED-30DAB05CDCA2}"/>
                </a:ext>
              </a:extLst>
            </p:cNvPr>
            <p:cNvSpPr/>
            <p:nvPr/>
          </p:nvSpPr>
          <p:spPr bwMode="auto">
            <a:xfrm>
              <a:off x="10364332"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err="1">
                <a:solidFill>
                  <a:srgbClr val="FFFFFF"/>
                </a:solidFill>
                <a:cs typeface="Segoe UI" pitchFamily="34" charset="0"/>
              </a:endParaRPr>
            </a:p>
          </p:txBody>
        </p:sp>
        <p:sp>
          <p:nvSpPr>
            <p:cNvPr id="337" name="Rectangle 336">
              <a:extLst>
                <a:ext uri="{FF2B5EF4-FFF2-40B4-BE49-F238E27FC236}">
                  <a16:creationId xmlns:a16="http://schemas.microsoft.com/office/drawing/2014/main" id="{FCDC59BF-ED44-4839-9E46-47D75CAA6B25}"/>
                </a:ext>
              </a:extLst>
            </p:cNvPr>
            <p:cNvSpPr/>
            <p:nvPr/>
          </p:nvSpPr>
          <p:spPr bwMode="auto">
            <a:xfrm>
              <a:off x="10594922"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err="1">
                <a:solidFill>
                  <a:srgbClr val="FFFFFF"/>
                </a:solidFill>
                <a:cs typeface="Segoe UI" pitchFamily="34" charset="0"/>
              </a:endParaRPr>
            </a:p>
          </p:txBody>
        </p:sp>
        <p:sp>
          <p:nvSpPr>
            <p:cNvPr id="338" name="Rectangle 337">
              <a:extLst>
                <a:ext uri="{FF2B5EF4-FFF2-40B4-BE49-F238E27FC236}">
                  <a16:creationId xmlns:a16="http://schemas.microsoft.com/office/drawing/2014/main" id="{0D4907E4-5680-4453-A646-C4E73403AEC4}"/>
                </a:ext>
              </a:extLst>
            </p:cNvPr>
            <p:cNvSpPr/>
            <p:nvPr/>
          </p:nvSpPr>
          <p:spPr bwMode="auto">
            <a:xfrm>
              <a:off x="10825511"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err="1">
                <a:solidFill>
                  <a:srgbClr val="FFFFFF"/>
                </a:solidFill>
                <a:cs typeface="Segoe UI" pitchFamily="34" charset="0"/>
              </a:endParaRPr>
            </a:p>
          </p:txBody>
        </p:sp>
        <p:sp>
          <p:nvSpPr>
            <p:cNvPr id="339" name="Rectangle 338">
              <a:extLst>
                <a:ext uri="{FF2B5EF4-FFF2-40B4-BE49-F238E27FC236}">
                  <a16:creationId xmlns:a16="http://schemas.microsoft.com/office/drawing/2014/main" id="{E0625E92-3081-413B-AB00-A5165A7DF506}"/>
                </a:ext>
              </a:extLst>
            </p:cNvPr>
            <p:cNvSpPr/>
            <p:nvPr/>
          </p:nvSpPr>
          <p:spPr bwMode="auto">
            <a:xfrm>
              <a:off x="11056101"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err="1">
                <a:solidFill>
                  <a:srgbClr val="FFFFFF"/>
                </a:solidFill>
                <a:cs typeface="Segoe UI" pitchFamily="34" charset="0"/>
              </a:endParaRPr>
            </a:p>
          </p:txBody>
        </p:sp>
        <p:sp>
          <p:nvSpPr>
            <p:cNvPr id="340" name="Rectangle 339">
              <a:extLst>
                <a:ext uri="{FF2B5EF4-FFF2-40B4-BE49-F238E27FC236}">
                  <a16:creationId xmlns:a16="http://schemas.microsoft.com/office/drawing/2014/main" id="{59199209-DB61-46E7-9DA9-F8F75151B16C}"/>
                </a:ext>
              </a:extLst>
            </p:cNvPr>
            <p:cNvSpPr/>
            <p:nvPr/>
          </p:nvSpPr>
          <p:spPr bwMode="auto">
            <a:xfrm>
              <a:off x="11286690"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err="1">
                <a:solidFill>
                  <a:srgbClr val="FFFFFF"/>
                </a:solidFill>
                <a:cs typeface="Segoe UI" pitchFamily="34" charset="0"/>
              </a:endParaRPr>
            </a:p>
          </p:txBody>
        </p:sp>
        <p:sp>
          <p:nvSpPr>
            <p:cNvPr id="341" name="Rectangle 340">
              <a:extLst>
                <a:ext uri="{FF2B5EF4-FFF2-40B4-BE49-F238E27FC236}">
                  <a16:creationId xmlns:a16="http://schemas.microsoft.com/office/drawing/2014/main" id="{91F2FA8F-345D-4049-85E2-6E40E0449D44}"/>
                </a:ext>
              </a:extLst>
            </p:cNvPr>
            <p:cNvSpPr/>
            <p:nvPr/>
          </p:nvSpPr>
          <p:spPr bwMode="auto">
            <a:xfrm>
              <a:off x="11517280"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err="1">
                <a:solidFill>
                  <a:srgbClr val="FFFFFF"/>
                </a:solidFill>
                <a:cs typeface="Segoe UI" pitchFamily="34" charset="0"/>
              </a:endParaRPr>
            </a:p>
          </p:txBody>
        </p:sp>
        <p:sp>
          <p:nvSpPr>
            <p:cNvPr id="342" name="Rectangle 341">
              <a:extLst>
                <a:ext uri="{FF2B5EF4-FFF2-40B4-BE49-F238E27FC236}">
                  <a16:creationId xmlns:a16="http://schemas.microsoft.com/office/drawing/2014/main" id="{7A858EED-B314-42ED-B674-30DEDB566269}"/>
                </a:ext>
              </a:extLst>
            </p:cNvPr>
            <p:cNvSpPr/>
            <p:nvPr/>
          </p:nvSpPr>
          <p:spPr bwMode="auto">
            <a:xfrm>
              <a:off x="11747869" y="2381430"/>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7</a:t>
              </a:r>
              <a:endParaRPr lang="LID4096" sz="900" err="1">
                <a:solidFill>
                  <a:srgbClr val="FFFFFF"/>
                </a:solidFill>
                <a:cs typeface="Segoe UI" pitchFamily="34" charset="0"/>
              </a:endParaRPr>
            </a:p>
          </p:txBody>
        </p:sp>
        <p:sp>
          <p:nvSpPr>
            <p:cNvPr id="343" name="Rectangle 342">
              <a:extLst>
                <a:ext uri="{FF2B5EF4-FFF2-40B4-BE49-F238E27FC236}">
                  <a16:creationId xmlns:a16="http://schemas.microsoft.com/office/drawing/2014/main" id="{46E87334-29AD-4E45-99BE-AC784E8BF4D5}"/>
                </a:ext>
              </a:extLst>
            </p:cNvPr>
            <p:cNvSpPr/>
            <p:nvPr/>
          </p:nvSpPr>
          <p:spPr bwMode="auto">
            <a:xfrm>
              <a:off x="10133743"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err="1">
                <a:solidFill>
                  <a:srgbClr val="FFFFFF"/>
                </a:solidFill>
                <a:cs typeface="Segoe UI" pitchFamily="34" charset="0"/>
              </a:endParaRPr>
            </a:p>
          </p:txBody>
        </p:sp>
        <p:sp>
          <p:nvSpPr>
            <p:cNvPr id="344" name="Rectangle 343">
              <a:extLst>
                <a:ext uri="{FF2B5EF4-FFF2-40B4-BE49-F238E27FC236}">
                  <a16:creationId xmlns:a16="http://schemas.microsoft.com/office/drawing/2014/main" id="{CA91D3A9-9187-41DC-BF0A-CCF1CB672A79}"/>
                </a:ext>
              </a:extLst>
            </p:cNvPr>
            <p:cNvSpPr/>
            <p:nvPr/>
          </p:nvSpPr>
          <p:spPr bwMode="auto">
            <a:xfrm>
              <a:off x="10364332"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err="1">
                <a:solidFill>
                  <a:srgbClr val="FFFFFF"/>
                </a:solidFill>
                <a:cs typeface="Segoe UI" pitchFamily="34" charset="0"/>
              </a:endParaRPr>
            </a:p>
          </p:txBody>
        </p:sp>
        <p:sp>
          <p:nvSpPr>
            <p:cNvPr id="345" name="Rectangle 344">
              <a:extLst>
                <a:ext uri="{FF2B5EF4-FFF2-40B4-BE49-F238E27FC236}">
                  <a16:creationId xmlns:a16="http://schemas.microsoft.com/office/drawing/2014/main" id="{7AEFDCB0-1714-40B7-97F4-5BD121D97022}"/>
                </a:ext>
              </a:extLst>
            </p:cNvPr>
            <p:cNvSpPr/>
            <p:nvPr/>
          </p:nvSpPr>
          <p:spPr bwMode="auto">
            <a:xfrm>
              <a:off x="10594922"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err="1">
                <a:solidFill>
                  <a:srgbClr val="FFFFFF"/>
                </a:solidFill>
                <a:cs typeface="Segoe UI" pitchFamily="34" charset="0"/>
              </a:endParaRPr>
            </a:p>
          </p:txBody>
        </p:sp>
        <p:sp>
          <p:nvSpPr>
            <p:cNvPr id="346" name="Rectangle 345">
              <a:extLst>
                <a:ext uri="{FF2B5EF4-FFF2-40B4-BE49-F238E27FC236}">
                  <a16:creationId xmlns:a16="http://schemas.microsoft.com/office/drawing/2014/main" id="{4E52D958-17F7-4691-9934-29438609556D}"/>
                </a:ext>
              </a:extLst>
            </p:cNvPr>
            <p:cNvSpPr/>
            <p:nvPr/>
          </p:nvSpPr>
          <p:spPr bwMode="auto">
            <a:xfrm>
              <a:off x="10825511"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err="1">
                <a:solidFill>
                  <a:srgbClr val="FFFFFF"/>
                </a:solidFill>
                <a:cs typeface="Segoe UI" pitchFamily="34" charset="0"/>
              </a:endParaRPr>
            </a:p>
          </p:txBody>
        </p:sp>
        <p:sp>
          <p:nvSpPr>
            <p:cNvPr id="347" name="Rectangle 346">
              <a:extLst>
                <a:ext uri="{FF2B5EF4-FFF2-40B4-BE49-F238E27FC236}">
                  <a16:creationId xmlns:a16="http://schemas.microsoft.com/office/drawing/2014/main" id="{636C7A57-1D10-4DD6-AC88-5FFE9D42A162}"/>
                </a:ext>
              </a:extLst>
            </p:cNvPr>
            <p:cNvSpPr/>
            <p:nvPr/>
          </p:nvSpPr>
          <p:spPr bwMode="auto">
            <a:xfrm>
              <a:off x="11056101"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err="1">
                <a:solidFill>
                  <a:srgbClr val="FFFFFF"/>
                </a:solidFill>
                <a:cs typeface="Segoe UI" pitchFamily="34" charset="0"/>
              </a:endParaRPr>
            </a:p>
          </p:txBody>
        </p:sp>
        <p:sp>
          <p:nvSpPr>
            <p:cNvPr id="348" name="Rectangle 347">
              <a:extLst>
                <a:ext uri="{FF2B5EF4-FFF2-40B4-BE49-F238E27FC236}">
                  <a16:creationId xmlns:a16="http://schemas.microsoft.com/office/drawing/2014/main" id="{95E02078-682C-404C-A227-319ADFECA640}"/>
                </a:ext>
              </a:extLst>
            </p:cNvPr>
            <p:cNvSpPr/>
            <p:nvPr/>
          </p:nvSpPr>
          <p:spPr bwMode="auto">
            <a:xfrm>
              <a:off x="11286690"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err="1">
                <a:solidFill>
                  <a:srgbClr val="FFFFFF"/>
                </a:solidFill>
                <a:cs typeface="Segoe UI" pitchFamily="34" charset="0"/>
              </a:endParaRPr>
            </a:p>
          </p:txBody>
        </p:sp>
        <p:sp>
          <p:nvSpPr>
            <p:cNvPr id="349" name="Rectangle 348">
              <a:extLst>
                <a:ext uri="{FF2B5EF4-FFF2-40B4-BE49-F238E27FC236}">
                  <a16:creationId xmlns:a16="http://schemas.microsoft.com/office/drawing/2014/main" id="{9F01BDB2-5CB0-4C89-BEE7-283549B37F5C}"/>
                </a:ext>
              </a:extLst>
            </p:cNvPr>
            <p:cNvSpPr/>
            <p:nvPr/>
          </p:nvSpPr>
          <p:spPr bwMode="auto">
            <a:xfrm>
              <a:off x="11517280"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err="1">
                <a:solidFill>
                  <a:srgbClr val="FFFFFF"/>
                </a:solidFill>
                <a:cs typeface="Segoe UI" pitchFamily="34" charset="0"/>
              </a:endParaRPr>
            </a:p>
          </p:txBody>
        </p:sp>
        <p:sp>
          <p:nvSpPr>
            <p:cNvPr id="350" name="Rectangle 349">
              <a:extLst>
                <a:ext uri="{FF2B5EF4-FFF2-40B4-BE49-F238E27FC236}">
                  <a16:creationId xmlns:a16="http://schemas.microsoft.com/office/drawing/2014/main" id="{E139E031-2D92-4119-8FC8-E0013E3132CC}"/>
                </a:ext>
              </a:extLst>
            </p:cNvPr>
            <p:cNvSpPr/>
            <p:nvPr/>
          </p:nvSpPr>
          <p:spPr bwMode="auto">
            <a:xfrm>
              <a:off x="11747869" y="261133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15</a:t>
              </a:r>
              <a:endParaRPr lang="LID4096" sz="900" err="1">
                <a:solidFill>
                  <a:srgbClr val="FFFFFF"/>
                </a:solidFill>
                <a:cs typeface="Segoe UI" pitchFamily="34" charset="0"/>
              </a:endParaRPr>
            </a:p>
          </p:txBody>
        </p:sp>
        <p:sp>
          <p:nvSpPr>
            <p:cNvPr id="351" name="Rectangle 350">
              <a:extLst>
                <a:ext uri="{FF2B5EF4-FFF2-40B4-BE49-F238E27FC236}">
                  <a16:creationId xmlns:a16="http://schemas.microsoft.com/office/drawing/2014/main" id="{413C095D-21EF-4F53-9B5E-23189383EFAA}"/>
                </a:ext>
              </a:extLst>
            </p:cNvPr>
            <p:cNvSpPr/>
            <p:nvPr/>
          </p:nvSpPr>
          <p:spPr bwMode="auto">
            <a:xfrm>
              <a:off x="10133743"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err="1">
                <a:solidFill>
                  <a:srgbClr val="FFFFFF"/>
                </a:solidFill>
                <a:cs typeface="Segoe UI" pitchFamily="34" charset="0"/>
              </a:endParaRPr>
            </a:p>
          </p:txBody>
        </p:sp>
        <p:sp>
          <p:nvSpPr>
            <p:cNvPr id="352" name="Rectangle 351">
              <a:extLst>
                <a:ext uri="{FF2B5EF4-FFF2-40B4-BE49-F238E27FC236}">
                  <a16:creationId xmlns:a16="http://schemas.microsoft.com/office/drawing/2014/main" id="{A030FFE4-B17A-4D9C-BD6E-57234E04697E}"/>
                </a:ext>
              </a:extLst>
            </p:cNvPr>
            <p:cNvSpPr/>
            <p:nvPr/>
          </p:nvSpPr>
          <p:spPr bwMode="auto">
            <a:xfrm>
              <a:off x="10364332"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err="1">
                <a:solidFill>
                  <a:srgbClr val="FFFFFF"/>
                </a:solidFill>
                <a:cs typeface="Segoe UI" pitchFamily="34" charset="0"/>
              </a:endParaRPr>
            </a:p>
          </p:txBody>
        </p:sp>
        <p:sp>
          <p:nvSpPr>
            <p:cNvPr id="353" name="Rectangle 352">
              <a:extLst>
                <a:ext uri="{FF2B5EF4-FFF2-40B4-BE49-F238E27FC236}">
                  <a16:creationId xmlns:a16="http://schemas.microsoft.com/office/drawing/2014/main" id="{9E1AC385-AB2F-4259-ADD0-F2ACA9B258E7}"/>
                </a:ext>
              </a:extLst>
            </p:cNvPr>
            <p:cNvSpPr/>
            <p:nvPr/>
          </p:nvSpPr>
          <p:spPr bwMode="auto">
            <a:xfrm>
              <a:off x="10594922"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err="1">
                <a:solidFill>
                  <a:srgbClr val="FFFFFF"/>
                </a:solidFill>
                <a:cs typeface="Segoe UI" pitchFamily="34" charset="0"/>
              </a:endParaRPr>
            </a:p>
          </p:txBody>
        </p:sp>
        <p:sp>
          <p:nvSpPr>
            <p:cNvPr id="354" name="Rectangle 353">
              <a:extLst>
                <a:ext uri="{FF2B5EF4-FFF2-40B4-BE49-F238E27FC236}">
                  <a16:creationId xmlns:a16="http://schemas.microsoft.com/office/drawing/2014/main" id="{B063B0EB-E8FC-4D1C-99A1-C33593174622}"/>
                </a:ext>
              </a:extLst>
            </p:cNvPr>
            <p:cNvSpPr/>
            <p:nvPr/>
          </p:nvSpPr>
          <p:spPr bwMode="auto">
            <a:xfrm>
              <a:off x="10825511" y="2841233"/>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err="1">
                <a:solidFill>
                  <a:srgbClr val="FFFFFF"/>
                </a:solidFill>
                <a:cs typeface="Segoe UI" pitchFamily="34" charset="0"/>
              </a:endParaRPr>
            </a:p>
          </p:txBody>
        </p:sp>
        <p:sp>
          <p:nvSpPr>
            <p:cNvPr id="355" name="Rectangle 354">
              <a:extLst>
                <a:ext uri="{FF2B5EF4-FFF2-40B4-BE49-F238E27FC236}">
                  <a16:creationId xmlns:a16="http://schemas.microsoft.com/office/drawing/2014/main" id="{934E6237-F348-4A24-AF66-C8E4CF83F164}"/>
                </a:ext>
              </a:extLst>
            </p:cNvPr>
            <p:cNvSpPr/>
            <p:nvPr/>
          </p:nvSpPr>
          <p:spPr bwMode="auto">
            <a:xfrm>
              <a:off x="11056101" y="284123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err="1">
                <a:solidFill>
                  <a:srgbClr val="FFFFFF"/>
                </a:solidFill>
                <a:cs typeface="Segoe UI" pitchFamily="34" charset="0"/>
              </a:endParaRPr>
            </a:p>
          </p:txBody>
        </p:sp>
        <p:sp>
          <p:nvSpPr>
            <p:cNvPr id="356" name="Rectangle 355">
              <a:extLst>
                <a:ext uri="{FF2B5EF4-FFF2-40B4-BE49-F238E27FC236}">
                  <a16:creationId xmlns:a16="http://schemas.microsoft.com/office/drawing/2014/main" id="{DD337457-8E8D-4B3D-A87F-CC11757E1F60}"/>
                </a:ext>
              </a:extLst>
            </p:cNvPr>
            <p:cNvSpPr/>
            <p:nvPr/>
          </p:nvSpPr>
          <p:spPr bwMode="auto">
            <a:xfrm>
              <a:off x="11286690" y="284123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err="1">
                <a:solidFill>
                  <a:srgbClr val="FFFFFF"/>
                </a:solidFill>
                <a:cs typeface="Segoe UI" pitchFamily="34" charset="0"/>
              </a:endParaRPr>
            </a:p>
          </p:txBody>
        </p:sp>
        <p:sp>
          <p:nvSpPr>
            <p:cNvPr id="357" name="Rectangle 356">
              <a:extLst>
                <a:ext uri="{FF2B5EF4-FFF2-40B4-BE49-F238E27FC236}">
                  <a16:creationId xmlns:a16="http://schemas.microsoft.com/office/drawing/2014/main" id="{268B13AF-832A-461C-B9D9-04A85B8E7E58}"/>
                </a:ext>
              </a:extLst>
            </p:cNvPr>
            <p:cNvSpPr/>
            <p:nvPr/>
          </p:nvSpPr>
          <p:spPr bwMode="auto">
            <a:xfrm>
              <a:off x="11517280" y="284123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err="1">
                <a:solidFill>
                  <a:srgbClr val="FFFFFF"/>
                </a:solidFill>
                <a:cs typeface="Segoe UI" pitchFamily="34" charset="0"/>
              </a:endParaRPr>
            </a:p>
          </p:txBody>
        </p:sp>
        <p:sp>
          <p:nvSpPr>
            <p:cNvPr id="358" name="Rectangle 357">
              <a:extLst>
                <a:ext uri="{FF2B5EF4-FFF2-40B4-BE49-F238E27FC236}">
                  <a16:creationId xmlns:a16="http://schemas.microsoft.com/office/drawing/2014/main" id="{FA02F80B-639F-4F82-8ADE-6E8AA6F85911}"/>
                </a:ext>
              </a:extLst>
            </p:cNvPr>
            <p:cNvSpPr/>
            <p:nvPr/>
          </p:nvSpPr>
          <p:spPr bwMode="auto">
            <a:xfrm>
              <a:off x="11747869" y="2841233"/>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23</a:t>
              </a:r>
              <a:endParaRPr lang="LID4096" sz="900" err="1">
                <a:solidFill>
                  <a:srgbClr val="FFFFFF"/>
                </a:solidFill>
                <a:cs typeface="Segoe UI" pitchFamily="34" charset="0"/>
              </a:endParaRPr>
            </a:p>
          </p:txBody>
        </p:sp>
        <p:sp>
          <p:nvSpPr>
            <p:cNvPr id="359" name="Rectangle 358">
              <a:extLst>
                <a:ext uri="{FF2B5EF4-FFF2-40B4-BE49-F238E27FC236}">
                  <a16:creationId xmlns:a16="http://schemas.microsoft.com/office/drawing/2014/main" id="{C92A7135-DC70-48E4-8959-9E4C1149115A}"/>
                </a:ext>
              </a:extLst>
            </p:cNvPr>
            <p:cNvSpPr/>
            <p:nvPr/>
          </p:nvSpPr>
          <p:spPr bwMode="auto">
            <a:xfrm>
              <a:off x="10133743"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24</a:t>
              </a:r>
              <a:endParaRPr lang="LID4096" sz="900" err="1">
                <a:solidFill>
                  <a:srgbClr val="FFFFFF"/>
                </a:solidFill>
                <a:cs typeface="Segoe UI" pitchFamily="34" charset="0"/>
              </a:endParaRPr>
            </a:p>
          </p:txBody>
        </p:sp>
        <p:sp>
          <p:nvSpPr>
            <p:cNvPr id="360" name="Rectangle 359">
              <a:extLst>
                <a:ext uri="{FF2B5EF4-FFF2-40B4-BE49-F238E27FC236}">
                  <a16:creationId xmlns:a16="http://schemas.microsoft.com/office/drawing/2014/main" id="{2B82B79D-3BD2-4375-BF7B-E280567D8B0F}"/>
                </a:ext>
              </a:extLst>
            </p:cNvPr>
            <p:cNvSpPr/>
            <p:nvPr/>
          </p:nvSpPr>
          <p:spPr bwMode="auto">
            <a:xfrm>
              <a:off x="10364332"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25</a:t>
              </a:r>
              <a:endParaRPr lang="LID4096" sz="900" err="1">
                <a:solidFill>
                  <a:srgbClr val="FFFFFF"/>
                </a:solidFill>
                <a:cs typeface="Segoe UI" pitchFamily="34" charset="0"/>
              </a:endParaRPr>
            </a:p>
          </p:txBody>
        </p:sp>
        <p:sp>
          <p:nvSpPr>
            <p:cNvPr id="361" name="Rectangle 360">
              <a:extLst>
                <a:ext uri="{FF2B5EF4-FFF2-40B4-BE49-F238E27FC236}">
                  <a16:creationId xmlns:a16="http://schemas.microsoft.com/office/drawing/2014/main" id="{F2B877C5-8F1E-4ED0-AA18-064D925684AC}"/>
                </a:ext>
              </a:extLst>
            </p:cNvPr>
            <p:cNvSpPr/>
            <p:nvPr/>
          </p:nvSpPr>
          <p:spPr bwMode="auto">
            <a:xfrm>
              <a:off x="10594922"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26</a:t>
              </a:r>
              <a:endParaRPr lang="LID4096" sz="900" err="1">
                <a:solidFill>
                  <a:srgbClr val="FFFFFF"/>
                </a:solidFill>
                <a:cs typeface="Segoe UI" pitchFamily="34" charset="0"/>
              </a:endParaRPr>
            </a:p>
          </p:txBody>
        </p:sp>
        <p:sp>
          <p:nvSpPr>
            <p:cNvPr id="362" name="Rectangle 361">
              <a:extLst>
                <a:ext uri="{FF2B5EF4-FFF2-40B4-BE49-F238E27FC236}">
                  <a16:creationId xmlns:a16="http://schemas.microsoft.com/office/drawing/2014/main" id="{CDC2DE4A-C7FF-4D76-9847-7CF62DF83A17}"/>
                </a:ext>
              </a:extLst>
            </p:cNvPr>
            <p:cNvSpPr/>
            <p:nvPr/>
          </p:nvSpPr>
          <p:spPr bwMode="auto">
            <a:xfrm>
              <a:off x="10825511"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27</a:t>
              </a:r>
              <a:endParaRPr lang="LID4096" sz="900" err="1">
                <a:solidFill>
                  <a:srgbClr val="FFFFFF"/>
                </a:solidFill>
                <a:cs typeface="Segoe UI" pitchFamily="34" charset="0"/>
              </a:endParaRPr>
            </a:p>
          </p:txBody>
        </p:sp>
        <p:sp>
          <p:nvSpPr>
            <p:cNvPr id="363" name="Rectangle 362">
              <a:extLst>
                <a:ext uri="{FF2B5EF4-FFF2-40B4-BE49-F238E27FC236}">
                  <a16:creationId xmlns:a16="http://schemas.microsoft.com/office/drawing/2014/main" id="{993B8851-A342-4FAA-AA57-C9F334040957}"/>
                </a:ext>
              </a:extLst>
            </p:cNvPr>
            <p:cNvSpPr/>
            <p:nvPr/>
          </p:nvSpPr>
          <p:spPr bwMode="auto">
            <a:xfrm>
              <a:off x="11056101"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28</a:t>
              </a:r>
              <a:endParaRPr lang="LID4096" sz="900" err="1">
                <a:solidFill>
                  <a:srgbClr val="FFFFFF"/>
                </a:solidFill>
                <a:cs typeface="Segoe UI" pitchFamily="34" charset="0"/>
              </a:endParaRPr>
            </a:p>
          </p:txBody>
        </p:sp>
        <p:sp>
          <p:nvSpPr>
            <p:cNvPr id="364" name="Rectangle 363">
              <a:extLst>
                <a:ext uri="{FF2B5EF4-FFF2-40B4-BE49-F238E27FC236}">
                  <a16:creationId xmlns:a16="http://schemas.microsoft.com/office/drawing/2014/main" id="{089EACE7-2BA6-4CF8-BC45-039207C4634C}"/>
                </a:ext>
              </a:extLst>
            </p:cNvPr>
            <p:cNvSpPr/>
            <p:nvPr/>
          </p:nvSpPr>
          <p:spPr bwMode="auto">
            <a:xfrm>
              <a:off x="11286690"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29</a:t>
              </a:r>
              <a:endParaRPr lang="LID4096" sz="900" err="1">
                <a:solidFill>
                  <a:srgbClr val="FFFFFF"/>
                </a:solidFill>
                <a:cs typeface="Segoe UI" pitchFamily="34" charset="0"/>
              </a:endParaRPr>
            </a:p>
          </p:txBody>
        </p:sp>
        <p:sp>
          <p:nvSpPr>
            <p:cNvPr id="365" name="Rectangle 364">
              <a:extLst>
                <a:ext uri="{FF2B5EF4-FFF2-40B4-BE49-F238E27FC236}">
                  <a16:creationId xmlns:a16="http://schemas.microsoft.com/office/drawing/2014/main" id="{A717A884-8899-4047-A64E-2AE9D1B6A8A4}"/>
                </a:ext>
              </a:extLst>
            </p:cNvPr>
            <p:cNvSpPr/>
            <p:nvPr/>
          </p:nvSpPr>
          <p:spPr bwMode="auto">
            <a:xfrm>
              <a:off x="11517280"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30</a:t>
              </a:r>
              <a:endParaRPr lang="LID4096" sz="900" err="1">
                <a:solidFill>
                  <a:srgbClr val="FFFFFF"/>
                </a:solidFill>
                <a:cs typeface="Segoe UI" pitchFamily="34" charset="0"/>
              </a:endParaRPr>
            </a:p>
          </p:txBody>
        </p:sp>
        <p:sp>
          <p:nvSpPr>
            <p:cNvPr id="366" name="Rectangle 365">
              <a:extLst>
                <a:ext uri="{FF2B5EF4-FFF2-40B4-BE49-F238E27FC236}">
                  <a16:creationId xmlns:a16="http://schemas.microsoft.com/office/drawing/2014/main" id="{6B06883F-88D7-4A74-910B-DD8FAC215FC8}"/>
                </a:ext>
              </a:extLst>
            </p:cNvPr>
            <p:cNvSpPr/>
            <p:nvPr/>
          </p:nvSpPr>
          <p:spPr bwMode="auto">
            <a:xfrm>
              <a:off x="11747869" y="30711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31</a:t>
              </a:r>
              <a:endParaRPr lang="LID4096" sz="900" err="1">
                <a:solidFill>
                  <a:srgbClr val="FFFFFF"/>
                </a:solidFill>
                <a:cs typeface="Segoe UI" pitchFamily="34" charset="0"/>
              </a:endParaRPr>
            </a:p>
          </p:txBody>
        </p:sp>
        <p:sp>
          <p:nvSpPr>
            <p:cNvPr id="367" name="Text Placeholder 10">
              <a:extLst>
                <a:ext uri="{FF2B5EF4-FFF2-40B4-BE49-F238E27FC236}">
                  <a16:creationId xmlns:a16="http://schemas.microsoft.com/office/drawing/2014/main" id="{9565F0B0-D535-4987-AB04-6326B148A3B3}"/>
                </a:ext>
              </a:extLst>
            </p:cNvPr>
            <p:cNvSpPr txBox="1">
              <a:spLocks/>
            </p:cNvSpPr>
            <p:nvPr/>
          </p:nvSpPr>
          <p:spPr>
            <a:xfrm>
              <a:off x="6341771" y="3362314"/>
              <a:ext cx="1876494" cy="276999"/>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800"/>
                <a:t>left</a:t>
              </a:r>
            </a:p>
          </p:txBody>
        </p:sp>
        <p:sp>
          <p:nvSpPr>
            <p:cNvPr id="368" name="Text Placeholder 10">
              <a:extLst>
                <a:ext uri="{FF2B5EF4-FFF2-40B4-BE49-F238E27FC236}">
                  <a16:creationId xmlns:a16="http://schemas.microsoft.com/office/drawing/2014/main" id="{EDCBA021-7E45-40B5-A68C-4E1CD43DDE6D}"/>
                </a:ext>
              </a:extLst>
            </p:cNvPr>
            <p:cNvSpPr txBox="1">
              <a:spLocks/>
            </p:cNvSpPr>
            <p:nvPr/>
          </p:nvSpPr>
          <p:spPr>
            <a:xfrm>
              <a:off x="8167102" y="3360055"/>
              <a:ext cx="1876494" cy="276999"/>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800" err="1"/>
                <a:t>center</a:t>
              </a:r>
              <a:endParaRPr lang="en-GB" sz="1800"/>
            </a:p>
          </p:txBody>
        </p:sp>
        <p:sp>
          <p:nvSpPr>
            <p:cNvPr id="369" name="Text Placeholder 10">
              <a:extLst>
                <a:ext uri="{FF2B5EF4-FFF2-40B4-BE49-F238E27FC236}">
                  <a16:creationId xmlns:a16="http://schemas.microsoft.com/office/drawing/2014/main" id="{11407D39-FD3F-460E-90A9-766AAC92298A}"/>
                </a:ext>
              </a:extLst>
            </p:cNvPr>
            <p:cNvSpPr txBox="1">
              <a:spLocks/>
            </p:cNvSpPr>
            <p:nvPr/>
          </p:nvSpPr>
          <p:spPr>
            <a:xfrm>
              <a:off x="9992433" y="3357796"/>
              <a:ext cx="1876494" cy="276999"/>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800" dirty="0"/>
                <a:t>right</a:t>
              </a:r>
            </a:p>
          </p:txBody>
        </p:sp>
      </p:grpSp>
    </p:spTree>
    <p:extLst>
      <p:ext uri="{BB962C8B-B14F-4D97-AF65-F5344CB8AC3E}">
        <p14:creationId xmlns:p14="http://schemas.microsoft.com/office/powerpoint/2010/main" val="64951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Single ray per pixel</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Local Neighborhood</a:t>
            </a:r>
          </a:p>
        </p:txBody>
      </p:sp>
      <p:sp>
        <p:nvSpPr>
          <p:cNvPr id="8" name="Text Placeholder 7">
            <a:extLst>
              <a:ext uri="{FF2B5EF4-FFF2-40B4-BE49-F238E27FC236}">
                <a16:creationId xmlns:a16="http://schemas.microsoft.com/office/drawing/2014/main" id="{D356C9A3-B156-574B-B2DF-9FCF81A25E87}"/>
              </a:ext>
            </a:extLst>
          </p:cNvPr>
          <p:cNvSpPr>
            <a:spLocks noGrp="1"/>
          </p:cNvSpPr>
          <p:nvPr>
            <p:ph type="body" sz="quarter" idx="11"/>
          </p:nvPr>
        </p:nvSpPr>
        <p:spPr>
          <a:xfrm>
            <a:off x="584200" y="1331912"/>
            <a:ext cx="4922838" cy="4101973"/>
          </a:xfrm>
        </p:spPr>
        <p:txBody>
          <a:bodyPr/>
          <a:lstStyle/>
          <a:p>
            <a:r>
              <a:rPr lang="en-US" sz="1100" dirty="0">
                <a:solidFill>
                  <a:srgbClr val="008000"/>
                </a:solidFill>
              </a:rPr>
              <a:t>// First extract the 8 bits of our row </a:t>
            </a:r>
            <a:br>
              <a:rPr lang="en-US" sz="1100" dirty="0">
                <a:solidFill>
                  <a:srgbClr val="008000"/>
                </a:solidFill>
              </a:rPr>
            </a:br>
            <a:r>
              <a:rPr lang="en-US" sz="1100" dirty="0">
                <a:solidFill>
                  <a:srgbClr val="008000"/>
                </a:solidFill>
              </a:rPr>
              <a:t>// in each of the neighboring tiles</a:t>
            </a:r>
          </a:p>
          <a:p>
            <a:r>
              <a:rPr lang="en-US" sz="1100" dirty="0">
                <a:solidFill>
                  <a:srgbClr val="0000FF"/>
                </a:solidFill>
              </a:rPr>
              <a:t>const </a:t>
            </a:r>
            <a:r>
              <a:rPr lang="en-US" sz="1100" dirty="0" err="1">
                <a:solidFill>
                  <a:srgbClr val="0000FF"/>
                </a:solidFill>
              </a:rPr>
              <a:t>uint</a:t>
            </a:r>
            <a:r>
              <a:rPr lang="en-US" sz="1100" dirty="0">
                <a:solidFill>
                  <a:srgbClr val="0000FF"/>
                </a:solidFill>
              </a:rPr>
              <a:t> </a:t>
            </a:r>
            <a:r>
              <a:rPr lang="en-US" sz="1100" dirty="0" err="1"/>
              <a:t>row_base_index</a:t>
            </a:r>
            <a:r>
              <a:rPr lang="en-US" sz="1100" dirty="0"/>
              <a:t> = (</a:t>
            </a:r>
            <a:r>
              <a:rPr lang="en-US" sz="1100" dirty="0" err="1"/>
              <a:t>did.y</a:t>
            </a:r>
            <a:r>
              <a:rPr lang="en-US" sz="1100" dirty="0"/>
              <a:t> % 4) * 8;</a:t>
            </a:r>
          </a:p>
          <a:p>
            <a:r>
              <a:rPr lang="en-US" sz="1100" dirty="0">
                <a:solidFill>
                  <a:srgbClr val="0000FF"/>
                </a:solidFill>
              </a:rPr>
              <a:t>const </a:t>
            </a:r>
            <a:r>
              <a:rPr lang="en-US" sz="1100" dirty="0" err="1">
                <a:solidFill>
                  <a:srgbClr val="0000FF"/>
                </a:solidFill>
              </a:rPr>
              <a:t>uint</a:t>
            </a:r>
            <a:r>
              <a:rPr lang="en-US" sz="1100" dirty="0">
                <a:solidFill>
                  <a:srgbClr val="0000FF"/>
                </a:solidFill>
              </a:rPr>
              <a:t> </a:t>
            </a:r>
            <a:r>
              <a:rPr lang="en-US" sz="1100" dirty="0"/>
              <a:t>left = (</a:t>
            </a:r>
            <a:r>
              <a:rPr lang="en-US" sz="1100" dirty="0" err="1"/>
              <a:t>left_tile</a:t>
            </a:r>
            <a:r>
              <a:rPr lang="en-US" sz="1100" dirty="0"/>
              <a:t> &gt;&gt; </a:t>
            </a:r>
            <a:r>
              <a:rPr lang="en-US" sz="1100" dirty="0" err="1"/>
              <a:t>row_base_index</a:t>
            </a:r>
            <a:r>
              <a:rPr lang="en-US" sz="1100" dirty="0"/>
              <a:t>) &amp; 0xFF;</a:t>
            </a:r>
          </a:p>
          <a:p>
            <a:r>
              <a:rPr lang="en-GB" sz="1100" dirty="0" err="1">
                <a:solidFill>
                  <a:srgbClr val="0000FF"/>
                </a:solidFill>
              </a:rPr>
              <a:t>const</a:t>
            </a:r>
            <a:r>
              <a:rPr lang="en-GB" sz="1100" dirty="0">
                <a:solidFill>
                  <a:srgbClr val="0000FF"/>
                </a:solidFill>
              </a:rPr>
              <a:t> </a:t>
            </a:r>
            <a:r>
              <a:rPr lang="en-GB" sz="1100" dirty="0" err="1">
                <a:solidFill>
                  <a:srgbClr val="0000FF"/>
                </a:solidFill>
              </a:rPr>
              <a:t>uint</a:t>
            </a:r>
            <a:r>
              <a:rPr lang="en-GB" sz="1100" dirty="0">
                <a:solidFill>
                  <a:srgbClr val="0000FF"/>
                </a:solidFill>
              </a:rPr>
              <a:t> </a:t>
            </a:r>
            <a:r>
              <a:rPr lang="en-GB" sz="1100" dirty="0" err="1"/>
              <a:t>center</a:t>
            </a:r>
            <a:r>
              <a:rPr lang="en-GB" sz="1100" dirty="0"/>
              <a:t> = (</a:t>
            </a:r>
            <a:r>
              <a:rPr lang="en-GB" sz="1100" dirty="0" err="1"/>
              <a:t>center_tile</a:t>
            </a:r>
            <a:r>
              <a:rPr lang="en-GB" sz="1100" dirty="0"/>
              <a:t> &gt;&gt; </a:t>
            </a:r>
            <a:r>
              <a:rPr lang="en-GB" sz="1100" dirty="0" err="1"/>
              <a:t>row_base_index</a:t>
            </a:r>
            <a:r>
              <a:rPr lang="en-GB" sz="1100" dirty="0"/>
              <a:t>) &amp; 0xFF;</a:t>
            </a:r>
          </a:p>
          <a:p>
            <a:r>
              <a:rPr lang="en-US" sz="1100" dirty="0">
                <a:solidFill>
                  <a:srgbClr val="0000FF"/>
                </a:solidFill>
              </a:rPr>
              <a:t>const </a:t>
            </a:r>
            <a:r>
              <a:rPr lang="en-US" sz="1100" dirty="0" err="1">
                <a:solidFill>
                  <a:srgbClr val="0000FF"/>
                </a:solidFill>
              </a:rPr>
              <a:t>uint</a:t>
            </a:r>
            <a:r>
              <a:rPr lang="en-US" sz="1100" dirty="0">
                <a:solidFill>
                  <a:srgbClr val="0000FF"/>
                </a:solidFill>
              </a:rPr>
              <a:t> </a:t>
            </a:r>
            <a:r>
              <a:rPr lang="en-US" sz="1100" dirty="0"/>
              <a:t>right = (</a:t>
            </a:r>
            <a:r>
              <a:rPr lang="en-US" sz="1100" dirty="0" err="1"/>
              <a:t>right_tile</a:t>
            </a:r>
            <a:r>
              <a:rPr lang="en-US" sz="1100" dirty="0"/>
              <a:t> &gt;&gt; </a:t>
            </a:r>
            <a:r>
              <a:rPr lang="en-US" sz="1100" dirty="0" err="1"/>
              <a:t>row_base_index</a:t>
            </a:r>
            <a:r>
              <a:rPr lang="en-US" sz="1100" dirty="0"/>
              <a:t>) &amp; 0xFF;</a:t>
            </a:r>
          </a:p>
          <a:p>
            <a:endParaRPr lang="en-GB" sz="1100" dirty="0"/>
          </a:p>
          <a:p>
            <a:r>
              <a:rPr lang="en-US" sz="1100" dirty="0">
                <a:solidFill>
                  <a:srgbClr val="008000"/>
                </a:solidFill>
              </a:rPr>
              <a:t>// Combine them into a single mask containing </a:t>
            </a:r>
            <a:br>
              <a:rPr lang="en-US" sz="1100" dirty="0">
                <a:solidFill>
                  <a:srgbClr val="008000"/>
                </a:solidFill>
              </a:rPr>
            </a:br>
            <a:r>
              <a:rPr lang="en-US" sz="1100" dirty="0">
                <a:solidFill>
                  <a:srgbClr val="008000"/>
                </a:solidFill>
              </a:rPr>
              <a:t>// [left, center, right] from least significant </a:t>
            </a:r>
            <a:br>
              <a:rPr lang="en-US" sz="1100" dirty="0">
                <a:solidFill>
                  <a:srgbClr val="008000"/>
                </a:solidFill>
              </a:rPr>
            </a:br>
            <a:r>
              <a:rPr lang="en-US" sz="1100" dirty="0">
                <a:solidFill>
                  <a:srgbClr val="008000"/>
                </a:solidFill>
              </a:rPr>
              <a:t>// to most significant bit</a:t>
            </a:r>
          </a:p>
          <a:p>
            <a:r>
              <a:rPr lang="en-US" sz="1100" dirty="0">
                <a:solidFill>
                  <a:srgbClr val="0000FF"/>
                </a:solidFill>
              </a:rPr>
              <a:t>const </a:t>
            </a:r>
            <a:r>
              <a:rPr lang="en-US" sz="1100" dirty="0" err="1">
                <a:solidFill>
                  <a:srgbClr val="0000FF"/>
                </a:solidFill>
              </a:rPr>
              <a:t>uint</a:t>
            </a:r>
            <a:r>
              <a:rPr lang="en-US" sz="1100" dirty="0">
                <a:solidFill>
                  <a:srgbClr val="0000FF"/>
                </a:solidFill>
              </a:rPr>
              <a:t> </a:t>
            </a:r>
            <a:r>
              <a:rPr lang="en-US" sz="1100" dirty="0"/>
              <a:t>combined = left | (center &lt;&lt; 8) | (right &lt;&lt; 16);</a:t>
            </a:r>
          </a:p>
          <a:p>
            <a:endParaRPr lang="en-GB" sz="1100" dirty="0"/>
          </a:p>
          <a:p>
            <a:r>
              <a:rPr lang="en-US" sz="1100" dirty="0">
                <a:solidFill>
                  <a:srgbClr val="008000"/>
                </a:solidFill>
              </a:rPr>
              <a:t>// Make sure our pixel is at bit position 9 </a:t>
            </a:r>
            <a:br>
              <a:rPr lang="en-US" sz="1100" dirty="0">
                <a:solidFill>
                  <a:srgbClr val="008000"/>
                </a:solidFill>
              </a:rPr>
            </a:br>
            <a:r>
              <a:rPr lang="en-US" sz="1100" dirty="0">
                <a:solidFill>
                  <a:srgbClr val="008000"/>
                </a:solidFill>
              </a:rPr>
              <a:t>// to get the highest contribution from the filter kernel</a:t>
            </a:r>
          </a:p>
          <a:p>
            <a:r>
              <a:rPr lang="en-US" sz="1100" dirty="0"/>
              <a:t>const </a:t>
            </a:r>
            <a:r>
              <a:rPr lang="en-US" sz="1100" dirty="0" err="1"/>
              <a:t>uint</a:t>
            </a:r>
            <a:r>
              <a:rPr lang="en-US" sz="1100" dirty="0"/>
              <a:t> </a:t>
            </a:r>
            <a:r>
              <a:rPr lang="en-US" sz="1100" dirty="0" err="1"/>
              <a:t>bit_index_in_row</a:t>
            </a:r>
            <a:r>
              <a:rPr lang="en-US" sz="1100" dirty="0"/>
              <a:t> = (</a:t>
            </a:r>
            <a:r>
              <a:rPr lang="en-US" sz="1100" dirty="0" err="1"/>
              <a:t>did.x</a:t>
            </a:r>
            <a:r>
              <a:rPr lang="en-US" sz="1100" dirty="0"/>
              <a:t> % 8);</a:t>
            </a:r>
            <a:br>
              <a:rPr lang="en-US" sz="1100" dirty="0"/>
            </a:br>
            <a:br>
              <a:rPr lang="en-US" sz="1100" dirty="0"/>
            </a:br>
            <a:r>
              <a:rPr lang="en-US" sz="1100" dirty="0">
                <a:solidFill>
                  <a:srgbClr val="008000"/>
                </a:solidFill>
              </a:rPr>
              <a:t>// Shift out bits to the right, </a:t>
            </a:r>
            <a:br>
              <a:rPr lang="en-US" sz="1100" dirty="0">
                <a:solidFill>
                  <a:srgbClr val="008000"/>
                </a:solidFill>
              </a:rPr>
            </a:br>
            <a:r>
              <a:rPr lang="en-US" sz="1100" dirty="0">
                <a:solidFill>
                  <a:srgbClr val="008000"/>
                </a:solidFill>
              </a:rPr>
              <a:t>// so the center bit ends up at bit 9.</a:t>
            </a:r>
          </a:p>
          <a:p>
            <a:r>
              <a:rPr lang="en-US" sz="1100" dirty="0">
                <a:solidFill>
                  <a:srgbClr val="0000FF"/>
                </a:solidFill>
              </a:rPr>
              <a:t>const </a:t>
            </a:r>
            <a:r>
              <a:rPr lang="en-US" sz="1100" dirty="0" err="1">
                <a:solidFill>
                  <a:srgbClr val="0000FF"/>
                </a:solidFill>
              </a:rPr>
              <a:t>uint</a:t>
            </a:r>
            <a:r>
              <a:rPr lang="en-US" sz="1100" dirty="0">
                <a:solidFill>
                  <a:srgbClr val="0000FF"/>
                </a:solidFill>
              </a:rPr>
              <a:t> </a:t>
            </a:r>
            <a:r>
              <a:rPr lang="en-US" sz="1100" dirty="0"/>
              <a:t>neighborhood = combined &gt;&gt; </a:t>
            </a:r>
            <a:r>
              <a:rPr lang="en-US" sz="1100" dirty="0" err="1"/>
              <a:t>bit_index_in_row</a:t>
            </a:r>
            <a:r>
              <a:rPr lang="en-US" sz="1100" dirty="0"/>
              <a:t>; </a:t>
            </a:r>
          </a:p>
          <a:p>
            <a:endParaRPr lang="en-GB" sz="1100" dirty="0"/>
          </a:p>
          <a:p>
            <a:r>
              <a:rPr lang="en-US" sz="1100" dirty="0"/>
              <a:t>moment += (mask &amp; neighborhood) ? </a:t>
            </a:r>
            <a:r>
              <a:rPr lang="en-US" sz="1100" dirty="0" err="1"/>
              <a:t>KernelWeight</a:t>
            </a:r>
            <a:r>
              <a:rPr lang="en-US" sz="1100" dirty="0"/>
              <a:t>(</a:t>
            </a:r>
            <a:r>
              <a:rPr lang="en-US" sz="1100" dirty="0" err="1"/>
              <a:t>i</a:t>
            </a:r>
            <a:r>
              <a:rPr lang="en-US" sz="1100" dirty="0"/>
              <a:t>) : 0;</a:t>
            </a:r>
          </a:p>
        </p:txBody>
      </p:sp>
      <p:sp>
        <p:nvSpPr>
          <p:cNvPr id="280" name="Text Placeholder 10">
            <a:extLst>
              <a:ext uri="{FF2B5EF4-FFF2-40B4-BE49-F238E27FC236}">
                <a16:creationId xmlns:a16="http://schemas.microsoft.com/office/drawing/2014/main" id="{E08DEC1E-06A9-4820-A4B7-F55E0E75B622}"/>
              </a:ext>
            </a:extLst>
          </p:cNvPr>
          <p:cNvSpPr>
            <a:spLocks noGrp="1"/>
          </p:cNvSpPr>
          <p:nvPr>
            <p:ph type="body" sz="quarter" idx="10"/>
          </p:nvPr>
        </p:nvSpPr>
        <p:spPr>
          <a:xfrm>
            <a:off x="6684963" y="4786869"/>
            <a:ext cx="4924425" cy="1274708"/>
          </a:xfrm>
        </p:spPr>
        <p:txBody>
          <a:bodyPr/>
          <a:lstStyle/>
          <a:p>
            <a:pPr marL="228600" lvl="1" indent="-228600">
              <a:spcBef>
                <a:spcPts val="1200"/>
              </a:spcBef>
              <a:buFont typeface="Wingdings" panose="05000000000000000000" pitchFamily="2" charset="2"/>
              <a:buChar char=""/>
            </a:pPr>
            <a:r>
              <a:rPr lang="en-US" sz="1800" dirty="0">
                <a:solidFill>
                  <a:schemeClr val="tx1"/>
                </a:solidFill>
                <a:latin typeface="+mn-lt"/>
              </a:rPr>
              <a:t>Iterate over these 17 bits to combine the horizontal local neighborhood</a:t>
            </a:r>
          </a:p>
          <a:p>
            <a:pPr marL="228600" lvl="1" indent="-228600">
              <a:spcBef>
                <a:spcPts val="1200"/>
              </a:spcBef>
              <a:buFont typeface="Wingdings" panose="05000000000000000000" pitchFamily="2" charset="2"/>
              <a:buChar char=""/>
            </a:pPr>
            <a:r>
              <a:rPr lang="en-GB" sz="1800" dirty="0">
                <a:solidFill>
                  <a:schemeClr val="tx1"/>
                </a:solidFill>
                <a:latin typeface="+mn-lt"/>
              </a:rPr>
              <a:t>Utilizes scalar loads and requires relatively </a:t>
            </a:r>
            <a:br>
              <a:rPr lang="en-GB" sz="1800" dirty="0">
                <a:solidFill>
                  <a:schemeClr val="tx1"/>
                </a:solidFill>
                <a:latin typeface="+mn-lt"/>
              </a:rPr>
            </a:br>
            <a:r>
              <a:rPr lang="en-GB" sz="1800" dirty="0">
                <a:solidFill>
                  <a:schemeClr val="tx1"/>
                </a:solidFill>
                <a:latin typeface="+mn-lt"/>
              </a:rPr>
              <a:t>low VGPR usage for some high ALU counts</a:t>
            </a:r>
          </a:p>
        </p:txBody>
      </p:sp>
      <p:sp>
        <p:nvSpPr>
          <p:cNvPr id="170" name="Text Placeholder 10">
            <a:extLst>
              <a:ext uri="{FF2B5EF4-FFF2-40B4-BE49-F238E27FC236}">
                <a16:creationId xmlns:a16="http://schemas.microsoft.com/office/drawing/2014/main" id="{372AC37F-4F21-403A-AE54-62555B74A8D7}"/>
              </a:ext>
            </a:extLst>
          </p:cNvPr>
          <p:cNvSpPr txBox="1">
            <a:spLocks/>
          </p:cNvSpPr>
          <p:nvPr/>
        </p:nvSpPr>
        <p:spPr>
          <a:xfrm>
            <a:off x="5635953" y="1729515"/>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dirty="0"/>
              <a:t>left</a:t>
            </a:r>
          </a:p>
        </p:txBody>
      </p:sp>
      <p:sp>
        <p:nvSpPr>
          <p:cNvPr id="196" name="Text Placeholder 10">
            <a:extLst>
              <a:ext uri="{FF2B5EF4-FFF2-40B4-BE49-F238E27FC236}">
                <a16:creationId xmlns:a16="http://schemas.microsoft.com/office/drawing/2014/main" id="{EEBE09CC-445C-4746-8B33-05C4E3FAF016}"/>
              </a:ext>
            </a:extLst>
          </p:cNvPr>
          <p:cNvSpPr txBox="1">
            <a:spLocks/>
          </p:cNvSpPr>
          <p:nvPr/>
        </p:nvSpPr>
        <p:spPr>
          <a:xfrm>
            <a:off x="5635953" y="1986862"/>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err="1"/>
              <a:t>center</a:t>
            </a:r>
            <a:endParaRPr lang="en-GB" sz="1100"/>
          </a:p>
        </p:txBody>
      </p:sp>
      <p:grpSp>
        <p:nvGrpSpPr>
          <p:cNvPr id="2" name="Group 1">
            <a:extLst>
              <a:ext uri="{FF2B5EF4-FFF2-40B4-BE49-F238E27FC236}">
                <a16:creationId xmlns:a16="http://schemas.microsoft.com/office/drawing/2014/main" id="{0300716F-BC8C-4342-9E29-DE4EF0C6802A}"/>
              </a:ext>
              <a:ext uri="{C183D7F6-B498-43B3-948B-1728B52AA6E4}">
                <adec:decorative xmlns:adec="http://schemas.microsoft.com/office/drawing/2017/decorative" val="1"/>
              </a:ext>
            </a:extLst>
          </p:cNvPr>
          <p:cNvGrpSpPr/>
          <p:nvPr/>
        </p:nvGrpSpPr>
        <p:grpSpPr>
          <a:xfrm>
            <a:off x="6295211" y="1716741"/>
            <a:ext cx="5707254" cy="714691"/>
            <a:chOff x="6295211" y="1716741"/>
            <a:chExt cx="5707254" cy="714691"/>
          </a:xfrm>
        </p:grpSpPr>
        <p:sp>
          <p:nvSpPr>
            <p:cNvPr id="121" name="Rectangle 120">
              <a:extLst>
                <a:ext uri="{FF2B5EF4-FFF2-40B4-BE49-F238E27FC236}">
                  <a16:creationId xmlns:a16="http://schemas.microsoft.com/office/drawing/2014/main" id="{5E394B72-AB56-4A4E-93C3-0F0085B163DD}"/>
                </a:ext>
              </a:extLst>
            </p:cNvPr>
            <p:cNvSpPr/>
            <p:nvPr/>
          </p:nvSpPr>
          <p:spPr bwMode="auto">
            <a:xfrm>
              <a:off x="6295211"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a:t>
              </a:r>
              <a:endParaRPr lang="LID4096" sz="900">
                <a:solidFill>
                  <a:srgbClr val="FFFFFF"/>
                </a:solidFill>
                <a:cs typeface="Segoe UI" pitchFamily="34" charset="0"/>
              </a:endParaRPr>
            </a:p>
          </p:txBody>
        </p:sp>
        <p:sp>
          <p:nvSpPr>
            <p:cNvPr id="146" name="Rectangle 145">
              <a:extLst>
                <a:ext uri="{FF2B5EF4-FFF2-40B4-BE49-F238E27FC236}">
                  <a16:creationId xmlns:a16="http://schemas.microsoft.com/office/drawing/2014/main" id="{09635B60-A27A-4F92-BD98-B36F1626BD8B}"/>
                </a:ext>
              </a:extLst>
            </p:cNvPr>
            <p:cNvSpPr/>
            <p:nvPr/>
          </p:nvSpPr>
          <p:spPr bwMode="auto">
            <a:xfrm>
              <a:off x="6524680" y="1716741"/>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147" name="Rectangle 146">
              <a:extLst>
                <a:ext uri="{FF2B5EF4-FFF2-40B4-BE49-F238E27FC236}">
                  <a16:creationId xmlns:a16="http://schemas.microsoft.com/office/drawing/2014/main" id="{24636DB3-C00C-4A93-9CD4-C59AD0C3F47D}"/>
                </a:ext>
              </a:extLst>
            </p:cNvPr>
            <p:cNvSpPr/>
            <p:nvPr/>
          </p:nvSpPr>
          <p:spPr bwMode="auto">
            <a:xfrm>
              <a:off x="6754149" y="1716741"/>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148" name="Rectangle 147">
              <a:extLst>
                <a:ext uri="{FF2B5EF4-FFF2-40B4-BE49-F238E27FC236}">
                  <a16:creationId xmlns:a16="http://schemas.microsoft.com/office/drawing/2014/main" id="{4225822C-1EFC-4BFF-9302-1ED97CD11AD6}"/>
                </a:ext>
              </a:extLst>
            </p:cNvPr>
            <p:cNvSpPr/>
            <p:nvPr/>
          </p:nvSpPr>
          <p:spPr bwMode="auto">
            <a:xfrm>
              <a:off x="6983618" y="1716741"/>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149" name="Rectangle 148">
              <a:extLst>
                <a:ext uri="{FF2B5EF4-FFF2-40B4-BE49-F238E27FC236}">
                  <a16:creationId xmlns:a16="http://schemas.microsoft.com/office/drawing/2014/main" id="{78767322-1E70-4B43-9AE8-6C363F0B4C61}"/>
                </a:ext>
              </a:extLst>
            </p:cNvPr>
            <p:cNvSpPr/>
            <p:nvPr/>
          </p:nvSpPr>
          <p:spPr bwMode="auto">
            <a:xfrm>
              <a:off x="7213087" y="1716741"/>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150" name="Rectangle 149">
              <a:extLst>
                <a:ext uri="{FF2B5EF4-FFF2-40B4-BE49-F238E27FC236}">
                  <a16:creationId xmlns:a16="http://schemas.microsoft.com/office/drawing/2014/main" id="{94F37642-A6D9-4932-857D-72FC4B60285F}"/>
                </a:ext>
              </a:extLst>
            </p:cNvPr>
            <p:cNvSpPr/>
            <p:nvPr/>
          </p:nvSpPr>
          <p:spPr bwMode="auto">
            <a:xfrm>
              <a:off x="7442556" y="1716741"/>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151" name="Rectangle 150">
              <a:extLst>
                <a:ext uri="{FF2B5EF4-FFF2-40B4-BE49-F238E27FC236}">
                  <a16:creationId xmlns:a16="http://schemas.microsoft.com/office/drawing/2014/main" id="{4926DCB1-4D13-4D6B-8797-2BF44D7BB528}"/>
                </a:ext>
              </a:extLst>
            </p:cNvPr>
            <p:cNvSpPr/>
            <p:nvPr/>
          </p:nvSpPr>
          <p:spPr bwMode="auto">
            <a:xfrm>
              <a:off x="7672025"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152" name="Rectangle 151">
              <a:extLst>
                <a:ext uri="{FF2B5EF4-FFF2-40B4-BE49-F238E27FC236}">
                  <a16:creationId xmlns:a16="http://schemas.microsoft.com/office/drawing/2014/main" id="{D9C2BEAD-5DA4-4F99-9D41-915CC480EC96}"/>
                </a:ext>
              </a:extLst>
            </p:cNvPr>
            <p:cNvSpPr/>
            <p:nvPr/>
          </p:nvSpPr>
          <p:spPr bwMode="auto">
            <a:xfrm>
              <a:off x="7901494"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153" name="Rectangle 152">
              <a:extLst>
                <a:ext uri="{FF2B5EF4-FFF2-40B4-BE49-F238E27FC236}">
                  <a16:creationId xmlns:a16="http://schemas.microsoft.com/office/drawing/2014/main" id="{4F70E3E6-6078-47F7-9F2F-04EB8CC6A6A2}"/>
                </a:ext>
              </a:extLst>
            </p:cNvPr>
            <p:cNvSpPr/>
            <p:nvPr/>
          </p:nvSpPr>
          <p:spPr bwMode="auto">
            <a:xfrm>
              <a:off x="8130963"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154" name="Rectangle 153">
              <a:extLst>
                <a:ext uri="{FF2B5EF4-FFF2-40B4-BE49-F238E27FC236}">
                  <a16:creationId xmlns:a16="http://schemas.microsoft.com/office/drawing/2014/main" id="{BB36E7C6-1CBE-4467-90F4-37EF71FDEA76}"/>
                </a:ext>
              </a:extLst>
            </p:cNvPr>
            <p:cNvSpPr/>
            <p:nvPr/>
          </p:nvSpPr>
          <p:spPr bwMode="auto">
            <a:xfrm>
              <a:off x="8360432"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15</a:t>
              </a:r>
              <a:endParaRPr lang="LID4096" sz="900">
                <a:solidFill>
                  <a:srgbClr val="FFFFFF"/>
                </a:solidFill>
                <a:ea typeface="Segoe UI" pitchFamily="34" charset="0"/>
                <a:cs typeface="Segoe UI" pitchFamily="34" charset="0"/>
              </a:endParaRPr>
            </a:p>
          </p:txBody>
        </p:sp>
        <p:sp>
          <p:nvSpPr>
            <p:cNvPr id="155" name="Rectangle 154">
              <a:extLst>
                <a:ext uri="{FF2B5EF4-FFF2-40B4-BE49-F238E27FC236}">
                  <a16:creationId xmlns:a16="http://schemas.microsoft.com/office/drawing/2014/main" id="{627A66DF-8B19-4101-A48E-A2DD498A5E6B}"/>
                </a:ext>
              </a:extLst>
            </p:cNvPr>
            <p:cNvSpPr/>
            <p:nvPr/>
          </p:nvSpPr>
          <p:spPr bwMode="auto">
            <a:xfrm>
              <a:off x="8589901"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a:solidFill>
                  <a:srgbClr val="FFFFFF"/>
                </a:solidFill>
                <a:cs typeface="Segoe UI" pitchFamily="34" charset="0"/>
              </a:endParaRPr>
            </a:p>
          </p:txBody>
        </p:sp>
        <p:sp>
          <p:nvSpPr>
            <p:cNvPr id="156" name="Rectangle 155">
              <a:extLst>
                <a:ext uri="{FF2B5EF4-FFF2-40B4-BE49-F238E27FC236}">
                  <a16:creationId xmlns:a16="http://schemas.microsoft.com/office/drawing/2014/main" id="{BEB318AE-5942-43F1-8767-37B1E23EB6AF}"/>
                </a:ext>
              </a:extLst>
            </p:cNvPr>
            <p:cNvSpPr/>
            <p:nvPr/>
          </p:nvSpPr>
          <p:spPr bwMode="auto">
            <a:xfrm>
              <a:off x="8819370"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a:solidFill>
                  <a:srgbClr val="FFFFFF"/>
                </a:solidFill>
                <a:cs typeface="Segoe UI" pitchFamily="34" charset="0"/>
              </a:endParaRPr>
            </a:p>
          </p:txBody>
        </p:sp>
        <p:sp>
          <p:nvSpPr>
            <p:cNvPr id="157" name="Rectangle 156">
              <a:extLst>
                <a:ext uri="{FF2B5EF4-FFF2-40B4-BE49-F238E27FC236}">
                  <a16:creationId xmlns:a16="http://schemas.microsoft.com/office/drawing/2014/main" id="{E3EA561B-D637-4736-859A-84286B2CFE8B}"/>
                </a:ext>
              </a:extLst>
            </p:cNvPr>
            <p:cNvSpPr/>
            <p:nvPr/>
          </p:nvSpPr>
          <p:spPr bwMode="auto">
            <a:xfrm>
              <a:off x="9048839"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a:solidFill>
                  <a:srgbClr val="FFFFFF"/>
                </a:solidFill>
                <a:cs typeface="Segoe UI" pitchFamily="34" charset="0"/>
              </a:endParaRPr>
            </a:p>
          </p:txBody>
        </p:sp>
        <p:sp>
          <p:nvSpPr>
            <p:cNvPr id="158" name="Rectangle 157">
              <a:extLst>
                <a:ext uri="{FF2B5EF4-FFF2-40B4-BE49-F238E27FC236}">
                  <a16:creationId xmlns:a16="http://schemas.microsoft.com/office/drawing/2014/main" id="{B022B10E-D0F0-4289-8841-A9823EE9916E}"/>
                </a:ext>
              </a:extLst>
            </p:cNvPr>
            <p:cNvSpPr/>
            <p:nvPr/>
          </p:nvSpPr>
          <p:spPr bwMode="auto">
            <a:xfrm>
              <a:off x="9278308"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a:solidFill>
                  <a:srgbClr val="FFFFFF"/>
                </a:solidFill>
                <a:cs typeface="Segoe UI" pitchFamily="34" charset="0"/>
              </a:endParaRPr>
            </a:p>
          </p:txBody>
        </p:sp>
        <p:sp>
          <p:nvSpPr>
            <p:cNvPr id="159" name="Rectangle 158">
              <a:extLst>
                <a:ext uri="{FF2B5EF4-FFF2-40B4-BE49-F238E27FC236}">
                  <a16:creationId xmlns:a16="http://schemas.microsoft.com/office/drawing/2014/main" id="{CDFFC983-F525-4B33-9D49-FAEB70397472}"/>
                </a:ext>
              </a:extLst>
            </p:cNvPr>
            <p:cNvSpPr/>
            <p:nvPr/>
          </p:nvSpPr>
          <p:spPr bwMode="auto">
            <a:xfrm>
              <a:off x="9507777"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a:solidFill>
                  <a:srgbClr val="FFFFFF"/>
                </a:solidFill>
                <a:cs typeface="Segoe UI" pitchFamily="34" charset="0"/>
              </a:endParaRPr>
            </a:p>
          </p:txBody>
        </p:sp>
        <p:sp>
          <p:nvSpPr>
            <p:cNvPr id="160" name="Rectangle 159">
              <a:extLst>
                <a:ext uri="{FF2B5EF4-FFF2-40B4-BE49-F238E27FC236}">
                  <a16:creationId xmlns:a16="http://schemas.microsoft.com/office/drawing/2014/main" id="{EDF5A431-1AFF-439F-8879-50961D732DE1}"/>
                </a:ext>
              </a:extLst>
            </p:cNvPr>
            <p:cNvSpPr/>
            <p:nvPr/>
          </p:nvSpPr>
          <p:spPr bwMode="auto">
            <a:xfrm>
              <a:off x="9737246"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a:solidFill>
                  <a:srgbClr val="FFFFFF"/>
                </a:solidFill>
                <a:cs typeface="Segoe UI" pitchFamily="34" charset="0"/>
              </a:endParaRPr>
            </a:p>
          </p:txBody>
        </p:sp>
        <p:sp>
          <p:nvSpPr>
            <p:cNvPr id="161" name="Rectangle 160">
              <a:extLst>
                <a:ext uri="{FF2B5EF4-FFF2-40B4-BE49-F238E27FC236}">
                  <a16:creationId xmlns:a16="http://schemas.microsoft.com/office/drawing/2014/main" id="{7C4E4D72-B445-4F1C-BD4F-BC6AD0F2DB4A}"/>
                </a:ext>
              </a:extLst>
            </p:cNvPr>
            <p:cNvSpPr/>
            <p:nvPr/>
          </p:nvSpPr>
          <p:spPr bwMode="auto">
            <a:xfrm>
              <a:off x="9966715"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a:solidFill>
                  <a:srgbClr val="FFFFFF"/>
                </a:solidFill>
                <a:cs typeface="Segoe UI" pitchFamily="34" charset="0"/>
              </a:endParaRPr>
            </a:p>
          </p:txBody>
        </p:sp>
        <p:sp>
          <p:nvSpPr>
            <p:cNvPr id="162" name="Rectangle 161">
              <a:extLst>
                <a:ext uri="{FF2B5EF4-FFF2-40B4-BE49-F238E27FC236}">
                  <a16:creationId xmlns:a16="http://schemas.microsoft.com/office/drawing/2014/main" id="{18A5743C-9F2D-4ED6-9549-B4517BDC7480}"/>
                </a:ext>
              </a:extLst>
            </p:cNvPr>
            <p:cNvSpPr/>
            <p:nvPr/>
          </p:nvSpPr>
          <p:spPr bwMode="auto">
            <a:xfrm>
              <a:off x="10196184"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7</a:t>
              </a:r>
              <a:endParaRPr lang="LID4096" sz="900">
                <a:solidFill>
                  <a:srgbClr val="FFFFFF"/>
                </a:solidFill>
                <a:ea typeface="Segoe UI" pitchFamily="34" charset="0"/>
                <a:cs typeface="Segoe UI" pitchFamily="34" charset="0"/>
              </a:endParaRPr>
            </a:p>
          </p:txBody>
        </p:sp>
        <p:sp>
          <p:nvSpPr>
            <p:cNvPr id="163" name="Rectangle 162">
              <a:extLst>
                <a:ext uri="{FF2B5EF4-FFF2-40B4-BE49-F238E27FC236}">
                  <a16:creationId xmlns:a16="http://schemas.microsoft.com/office/drawing/2014/main" id="{78D71C00-BECA-4A1D-93B8-C2637727820A}"/>
                </a:ext>
              </a:extLst>
            </p:cNvPr>
            <p:cNvSpPr/>
            <p:nvPr/>
          </p:nvSpPr>
          <p:spPr bwMode="auto">
            <a:xfrm>
              <a:off x="10425653"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a:solidFill>
                  <a:srgbClr val="FFFFFF"/>
                </a:solidFill>
                <a:cs typeface="Segoe UI" pitchFamily="34" charset="0"/>
              </a:endParaRPr>
            </a:p>
          </p:txBody>
        </p:sp>
        <p:sp>
          <p:nvSpPr>
            <p:cNvPr id="164" name="Rectangle 163">
              <a:extLst>
                <a:ext uri="{FF2B5EF4-FFF2-40B4-BE49-F238E27FC236}">
                  <a16:creationId xmlns:a16="http://schemas.microsoft.com/office/drawing/2014/main" id="{13B1873C-13DA-4F15-937D-588A1DCED456}"/>
                </a:ext>
              </a:extLst>
            </p:cNvPr>
            <p:cNvSpPr/>
            <p:nvPr/>
          </p:nvSpPr>
          <p:spPr bwMode="auto">
            <a:xfrm>
              <a:off x="10655122"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a:solidFill>
                  <a:srgbClr val="FFFFFF"/>
                </a:solidFill>
                <a:cs typeface="Segoe UI" pitchFamily="34" charset="0"/>
              </a:endParaRPr>
            </a:p>
          </p:txBody>
        </p:sp>
        <p:sp>
          <p:nvSpPr>
            <p:cNvPr id="165" name="Rectangle 164">
              <a:extLst>
                <a:ext uri="{FF2B5EF4-FFF2-40B4-BE49-F238E27FC236}">
                  <a16:creationId xmlns:a16="http://schemas.microsoft.com/office/drawing/2014/main" id="{27B54A92-1363-4084-A817-108968DD94B4}"/>
                </a:ext>
              </a:extLst>
            </p:cNvPr>
            <p:cNvSpPr/>
            <p:nvPr/>
          </p:nvSpPr>
          <p:spPr bwMode="auto">
            <a:xfrm>
              <a:off x="10884591"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a:solidFill>
                  <a:srgbClr val="FFFFFF"/>
                </a:solidFill>
                <a:cs typeface="Segoe UI" pitchFamily="34" charset="0"/>
              </a:endParaRPr>
            </a:p>
          </p:txBody>
        </p:sp>
        <p:sp>
          <p:nvSpPr>
            <p:cNvPr id="166" name="Rectangle 165">
              <a:extLst>
                <a:ext uri="{FF2B5EF4-FFF2-40B4-BE49-F238E27FC236}">
                  <a16:creationId xmlns:a16="http://schemas.microsoft.com/office/drawing/2014/main" id="{B091A1BF-8A08-48B0-A821-E7997EBE056C}"/>
                </a:ext>
              </a:extLst>
            </p:cNvPr>
            <p:cNvSpPr/>
            <p:nvPr/>
          </p:nvSpPr>
          <p:spPr bwMode="auto">
            <a:xfrm>
              <a:off x="11114060"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a:solidFill>
                  <a:srgbClr val="FFFFFF"/>
                </a:solidFill>
                <a:cs typeface="Segoe UI" pitchFamily="34" charset="0"/>
              </a:endParaRPr>
            </a:p>
          </p:txBody>
        </p:sp>
        <p:sp>
          <p:nvSpPr>
            <p:cNvPr id="167" name="Rectangle 166">
              <a:extLst>
                <a:ext uri="{FF2B5EF4-FFF2-40B4-BE49-F238E27FC236}">
                  <a16:creationId xmlns:a16="http://schemas.microsoft.com/office/drawing/2014/main" id="{C1A600A3-AACE-4343-9193-CFA481C2E82F}"/>
                </a:ext>
              </a:extLst>
            </p:cNvPr>
            <p:cNvSpPr/>
            <p:nvPr/>
          </p:nvSpPr>
          <p:spPr bwMode="auto">
            <a:xfrm>
              <a:off x="11343529"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a:solidFill>
                  <a:srgbClr val="FFFFFF"/>
                </a:solidFill>
                <a:cs typeface="Segoe UI" pitchFamily="34" charset="0"/>
              </a:endParaRPr>
            </a:p>
          </p:txBody>
        </p:sp>
        <p:sp>
          <p:nvSpPr>
            <p:cNvPr id="168" name="Rectangle 167">
              <a:extLst>
                <a:ext uri="{FF2B5EF4-FFF2-40B4-BE49-F238E27FC236}">
                  <a16:creationId xmlns:a16="http://schemas.microsoft.com/office/drawing/2014/main" id="{82E84956-B2BA-4430-B716-FB9EFBF69966}"/>
                </a:ext>
              </a:extLst>
            </p:cNvPr>
            <p:cNvSpPr/>
            <p:nvPr/>
          </p:nvSpPr>
          <p:spPr bwMode="auto">
            <a:xfrm>
              <a:off x="11572998"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a:solidFill>
                  <a:srgbClr val="FFFFFF"/>
                </a:solidFill>
                <a:cs typeface="Segoe UI" pitchFamily="34" charset="0"/>
              </a:endParaRPr>
            </a:p>
          </p:txBody>
        </p:sp>
        <p:sp>
          <p:nvSpPr>
            <p:cNvPr id="169" name="Rectangle 168">
              <a:extLst>
                <a:ext uri="{FF2B5EF4-FFF2-40B4-BE49-F238E27FC236}">
                  <a16:creationId xmlns:a16="http://schemas.microsoft.com/office/drawing/2014/main" id="{E0E95856-5A38-4F63-9FD4-0C22D53972FD}"/>
                </a:ext>
              </a:extLst>
            </p:cNvPr>
            <p:cNvSpPr/>
            <p:nvPr/>
          </p:nvSpPr>
          <p:spPr bwMode="auto">
            <a:xfrm>
              <a:off x="11802468" y="1716741"/>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0</a:t>
              </a:r>
              <a:endParaRPr lang="LID4096" sz="900">
                <a:solidFill>
                  <a:srgbClr val="FFFFFF"/>
                </a:solidFill>
                <a:cs typeface="Segoe UI" pitchFamily="34" charset="0"/>
              </a:endParaRPr>
            </a:p>
          </p:txBody>
        </p:sp>
        <p:sp>
          <p:nvSpPr>
            <p:cNvPr id="171" name="Rectangle 170">
              <a:extLst>
                <a:ext uri="{FF2B5EF4-FFF2-40B4-BE49-F238E27FC236}">
                  <a16:creationId xmlns:a16="http://schemas.microsoft.com/office/drawing/2014/main" id="{DA27EE40-47A9-493D-910B-00BD1EEF8D2E}"/>
                </a:ext>
              </a:extLst>
            </p:cNvPr>
            <p:cNvSpPr/>
            <p:nvPr/>
          </p:nvSpPr>
          <p:spPr bwMode="auto">
            <a:xfrm>
              <a:off x="6295211"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a:t>
              </a:r>
              <a:endParaRPr lang="LID4096" sz="900">
                <a:solidFill>
                  <a:srgbClr val="FFFFFF"/>
                </a:solidFill>
                <a:cs typeface="Segoe UI" pitchFamily="34" charset="0"/>
              </a:endParaRPr>
            </a:p>
          </p:txBody>
        </p:sp>
        <p:sp>
          <p:nvSpPr>
            <p:cNvPr id="172" name="Rectangle 171">
              <a:extLst>
                <a:ext uri="{FF2B5EF4-FFF2-40B4-BE49-F238E27FC236}">
                  <a16:creationId xmlns:a16="http://schemas.microsoft.com/office/drawing/2014/main" id="{88C1FE5A-5459-48D4-9C53-5A9AC0B06B3C}"/>
                </a:ext>
              </a:extLst>
            </p:cNvPr>
            <p:cNvSpPr/>
            <p:nvPr/>
          </p:nvSpPr>
          <p:spPr bwMode="auto">
            <a:xfrm>
              <a:off x="6524680"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173" name="Rectangle 172">
              <a:extLst>
                <a:ext uri="{FF2B5EF4-FFF2-40B4-BE49-F238E27FC236}">
                  <a16:creationId xmlns:a16="http://schemas.microsoft.com/office/drawing/2014/main" id="{A3FD7EB8-0821-42BA-BE79-3AF26B2F0B65}"/>
                </a:ext>
              </a:extLst>
            </p:cNvPr>
            <p:cNvSpPr/>
            <p:nvPr/>
          </p:nvSpPr>
          <p:spPr bwMode="auto">
            <a:xfrm>
              <a:off x="6754149"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174" name="Rectangle 173">
              <a:extLst>
                <a:ext uri="{FF2B5EF4-FFF2-40B4-BE49-F238E27FC236}">
                  <a16:creationId xmlns:a16="http://schemas.microsoft.com/office/drawing/2014/main" id="{FC605669-6E02-4EF8-8F4D-743861E8F212}"/>
                </a:ext>
              </a:extLst>
            </p:cNvPr>
            <p:cNvSpPr/>
            <p:nvPr/>
          </p:nvSpPr>
          <p:spPr bwMode="auto">
            <a:xfrm>
              <a:off x="6983618"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175" name="Rectangle 174">
              <a:extLst>
                <a:ext uri="{FF2B5EF4-FFF2-40B4-BE49-F238E27FC236}">
                  <a16:creationId xmlns:a16="http://schemas.microsoft.com/office/drawing/2014/main" id="{1B1FE4D5-3FA0-41EC-9467-B29A654C0F0D}"/>
                </a:ext>
              </a:extLst>
            </p:cNvPr>
            <p:cNvSpPr/>
            <p:nvPr/>
          </p:nvSpPr>
          <p:spPr bwMode="auto">
            <a:xfrm>
              <a:off x="7213087"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176" name="Rectangle 175">
              <a:extLst>
                <a:ext uri="{FF2B5EF4-FFF2-40B4-BE49-F238E27FC236}">
                  <a16:creationId xmlns:a16="http://schemas.microsoft.com/office/drawing/2014/main" id="{5BEC8B98-67CF-472C-8EA5-5F658DB537F5}"/>
                </a:ext>
              </a:extLst>
            </p:cNvPr>
            <p:cNvSpPr/>
            <p:nvPr/>
          </p:nvSpPr>
          <p:spPr bwMode="auto">
            <a:xfrm>
              <a:off x="7442556" y="1974088"/>
              <a:ext cx="199997" cy="19999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177" name="Rectangle 176">
              <a:extLst>
                <a:ext uri="{FF2B5EF4-FFF2-40B4-BE49-F238E27FC236}">
                  <a16:creationId xmlns:a16="http://schemas.microsoft.com/office/drawing/2014/main" id="{37A98265-07BD-45CB-8D49-F59260217E72}"/>
                </a:ext>
              </a:extLst>
            </p:cNvPr>
            <p:cNvSpPr/>
            <p:nvPr/>
          </p:nvSpPr>
          <p:spPr bwMode="auto">
            <a:xfrm>
              <a:off x="7672025"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178" name="Rectangle 177">
              <a:extLst>
                <a:ext uri="{FF2B5EF4-FFF2-40B4-BE49-F238E27FC236}">
                  <a16:creationId xmlns:a16="http://schemas.microsoft.com/office/drawing/2014/main" id="{B83D6406-E5E4-4592-A41E-83CE61A589E3}"/>
                </a:ext>
              </a:extLst>
            </p:cNvPr>
            <p:cNvSpPr/>
            <p:nvPr/>
          </p:nvSpPr>
          <p:spPr bwMode="auto">
            <a:xfrm>
              <a:off x="7901494"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179" name="Rectangle 178">
              <a:extLst>
                <a:ext uri="{FF2B5EF4-FFF2-40B4-BE49-F238E27FC236}">
                  <a16:creationId xmlns:a16="http://schemas.microsoft.com/office/drawing/2014/main" id="{9741557F-9DF0-4F85-9DD6-7F83BCB3AE17}"/>
                </a:ext>
              </a:extLst>
            </p:cNvPr>
            <p:cNvSpPr/>
            <p:nvPr/>
          </p:nvSpPr>
          <p:spPr bwMode="auto">
            <a:xfrm>
              <a:off x="8130963" y="1974088"/>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180" name="Rectangle 179">
              <a:extLst>
                <a:ext uri="{FF2B5EF4-FFF2-40B4-BE49-F238E27FC236}">
                  <a16:creationId xmlns:a16="http://schemas.microsoft.com/office/drawing/2014/main" id="{7BC5EEB9-37B4-4E0A-A7A4-7A8D1712FFAD}"/>
                </a:ext>
              </a:extLst>
            </p:cNvPr>
            <p:cNvSpPr/>
            <p:nvPr/>
          </p:nvSpPr>
          <p:spPr bwMode="auto">
            <a:xfrm>
              <a:off x="8360432"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15</a:t>
              </a:r>
              <a:endParaRPr lang="LID4096" sz="900">
                <a:solidFill>
                  <a:srgbClr val="FFFFFF"/>
                </a:solidFill>
                <a:ea typeface="Segoe UI" pitchFamily="34" charset="0"/>
                <a:cs typeface="Segoe UI" pitchFamily="34" charset="0"/>
              </a:endParaRPr>
            </a:p>
          </p:txBody>
        </p:sp>
        <p:sp>
          <p:nvSpPr>
            <p:cNvPr id="181" name="Rectangle 180">
              <a:extLst>
                <a:ext uri="{FF2B5EF4-FFF2-40B4-BE49-F238E27FC236}">
                  <a16:creationId xmlns:a16="http://schemas.microsoft.com/office/drawing/2014/main" id="{B7256D4E-AD85-40E7-9759-D5A4DC54B0A4}"/>
                </a:ext>
              </a:extLst>
            </p:cNvPr>
            <p:cNvSpPr/>
            <p:nvPr/>
          </p:nvSpPr>
          <p:spPr bwMode="auto">
            <a:xfrm>
              <a:off x="8589901"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a:solidFill>
                  <a:srgbClr val="FFFFFF"/>
                </a:solidFill>
                <a:cs typeface="Segoe UI" pitchFamily="34" charset="0"/>
              </a:endParaRPr>
            </a:p>
          </p:txBody>
        </p:sp>
        <p:sp>
          <p:nvSpPr>
            <p:cNvPr id="182" name="Rectangle 181">
              <a:extLst>
                <a:ext uri="{FF2B5EF4-FFF2-40B4-BE49-F238E27FC236}">
                  <a16:creationId xmlns:a16="http://schemas.microsoft.com/office/drawing/2014/main" id="{B49DEAC2-A00F-4FC1-BBDE-66640C4049E9}"/>
                </a:ext>
              </a:extLst>
            </p:cNvPr>
            <p:cNvSpPr/>
            <p:nvPr/>
          </p:nvSpPr>
          <p:spPr bwMode="auto">
            <a:xfrm>
              <a:off x="8819370"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a:solidFill>
                  <a:srgbClr val="FFFFFF"/>
                </a:solidFill>
                <a:cs typeface="Segoe UI" pitchFamily="34" charset="0"/>
              </a:endParaRPr>
            </a:p>
          </p:txBody>
        </p:sp>
        <p:sp>
          <p:nvSpPr>
            <p:cNvPr id="183" name="Rectangle 182">
              <a:extLst>
                <a:ext uri="{FF2B5EF4-FFF2-40B4-BE49-F238E27FC236}">
                  <a16:creationId xmlns:a16="http://schemas.microsoft.com/office/drawing/2014/main" id="{26D9DE03-ED27-4A9B-A63A-F0111EB3A8CE}"/>
                </a:ext>
              </a:extLst>
            </p:cNvPr>
            <p:cNvSpPr/>
            <p:nvPr/>
          </p:nvSpPr>
          <p:spPr bwMode="auto">
            <a:xfrm>
              <a:off x="9048839"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a:solidFill>
                  <a:srgbClr val="FFFFFF"/>
                </a:solidFill>
                <a:cs typeface="Segoe UI" pitchFamily="34" charset="0"/>
              </a:endParaRPr>
            </a:p>
          </p:txBody>
        </p:sp>
        <p:sp>
          <p:nvSpPr>
            <p:cNvPr id="184" name="Rectangle 183">
              <a:extLst>
                <a:ext uri="{FF2B5EF4-FFF2-40B4-BE49-F238E27FC236}">
                  <a16:creationId xmlns:a16="http://schemas.microsoft.com/office/drawing/2014/main" id="{0E45CE11-2C9E-491A-9903-E7D383E54583}"/>
                </a:ext>
              </a:extLst>
            </p:cNvPr>
            <p:cNvSpPr/>
            <p:nvPr/>
          </p:nvSpPr>
          <p:spPr bwMode="auto">
            <a:xfrm>
              <a:off x="9278308"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a:solidFill>
                  <a:srgbClr val="FFFFFF"/>
                </a:solidFill>
                <a:cs typeface="Segoe UI" pitchFamily="34" charset="0"/>
              </a:endParaRPr>
            </a:p>
          </p:txBody>
        </p:sp>
        <p:sp>
          <p:nvSpPr>
            <p:cNvPr id="185" name="Rectangle 184">
              <a:extLst>
                <a:ext uri="{FF2B5EF4-FFF2-40B4-BE49-F238E27FC236}">
                  <a16:creationId xmlns:a16="http://schemas.microsoft.com/office/drawing/2014/main" id="{E5789D00-3FFC-4D02-9FAA-95F6485B6436}"/>
                </a:ext>
              </a:extLst>
            </p:cNvPr>
            <p:cNvSpPr/>
            <p:nvPr/>
          </p:nvSpPr>
          <p:spPr bwMode="auto">
            <a:xfrm>
              <a:off x="9507777"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a:solidFill>
                  <a:srgbClr val="FFFFFF"/>
                </a:solidFill>
                <a:cs typeface="Segoe UI" pitchFamily="34" charset="0"/>
              </a:endParaRPr>
            </a:p>
          </p:txBody>
        </p:sp>
        <p:sp>
          <p:nvSpPr>
            <p:cNvPr id="186" name="Rectangle 185">
              <a:extLst>
                <a:ext uri="{FF2B5EF4-FFF2-40B4-BE49-F238E27FC236}">
                  <a16:creationId xmlns:a16="http://schemas.microsoft.com/office/drawing/2014/main" id="{9FD2FABC-EDC4-4EE8-A350-0DABB886E2C2}"/>
                </a:ext>
              </a:extLst>
            </p:cNvPr>
            <p:cNvSpPr/>
            <p:nvPr/>
          </p:nvSpPr>
          <p:spPr bwMode="auto">
            <a:xfrm>
              <a:off x="9737246"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a:solidFill>
                  <a:srgbClr val="FFFFFF"/>
                </a:solidFill>
                <a:cs typeface="Segoe UI" pitchFamily="34" charset="0"/>
              </a:endParaRPr>
            </a:p>
          </p:txBody>
        </p:sp>
        <p:sp>
          <p:nvSpPr>
            <p:cNvPr id="187" name="Rectangle 186">
              <a:extLst>
                <a:ext uri="{FF2B5EF4-FFF2-40B4-BE49-F238E27FC236}">
                  <a16:creationId xmlns:a16="http://schemas.microsoft.com/office/drawing/2014/main" id="{65DBD57A-8C57-48BE-A720-7D964EEA5F87}"/>
                </a:ext>
              </a:extLst>
            </p:cNvPr>
            <p:cNvSpPr/>
            <p:nvPr/>
          </p:nvSpPr>
          <p:spPr bwMode="auto">
            <a:xfrm>
              <a:off x="9966715"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a:solidFill>
                  <a:srgbClr val="FFFFFF"/>
                </a:solidFill>
                <a:cs typeface="Segoe UI" pitchFamily="34" charset="0"/>
              </a:endParaRPr>
            </a:p>
          </p:txBody>
        </p:sp>
        <p:sp>
          <p:nvSpPr>
            <p:cNvPr id="188" name="Rectangle 187">
              <a:extLst>
                <a:ext uri="{FF2B5EF4-FFF2-40B4-BE49-F238E27FC236}">
                  <a16:creationId xmlns:a16="http://schemas.microsoft.com/office/drawing/2014/main" id="{7C72A3C1-7BFA-451D-948D-3B5DD4D5960C}"/>
                </a:ext>
              </a:extLst>
            </p:cNvPr>
            <p:cNvSpPr/>
            <p:nvPr/>
          </p:nvSpPr>
          <p:spPr bwMode="auto">
            <a:xfrm>
              <a:off x="10196184"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7</a:t>
              </a:r>
              <a:endParaRPr lang="LID4096" sz="900">
                <a:solidFill>
                  <a:srgbClr val="FFFFFF"/>
                </a:solidFill>
                <a:ea typeface="Segoe UI" pitchFamily="34" charset="0"/>
                <a:cs typeface="Segoe UI" pitchFamily="34" charset="0"/>
              </a:endParaRPr>
            </a:p>
          </p:txBody>
        </p:sp>
        <p:sp>
          <p:nvSpPr>
            <p:cNvPr id="189" name="Rectangle 188">
              <a:extLst>
                <a:ext uri="{FF2B5EF4-FFF2-40B4-BE49-F238E27FC236}">
                  <a16:creationId xmlns:a16="http://schemas.microsoft.com/office/drawing/2014/main" id="{489942C1-E29D-4C84-8A8B-0B8648148553}"/>
                </a:ext>
              </a:extLst>
            </p:cNvPr>
            <p:cNvSpPr/>
            <p:nvPr/>
          </p:nvSpPr>
          <p:spPr bwMode="auto">
            <a:xfrm>
              <a:off x="10425653"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a:solidFill>
                  <a:srgbClr val="FFFFFF"/>
                </a:solidFill>
                <a:cs typeface="Segoe UI" pitchFamily="34" charset="0"/>
              </a:endParaRPr>
            </a:p>
          </p:txBody>
        </p:sp>
        <p:sp>
          <p:nvSpPr>
            <p:cNvPr id="190" name="Rectangle 189">
              <a:extLst>
                <a:ext uri="{FF2B5EF4-FFF2-40B4-BE49-F238E27FC236}">
                  <a16:creationId xmlns:a16="http://schemas.microsoft.com/office/drawing/2014/main" id="{28F5D17F-F83B-4AA5-99BF-035C32F2E63B}"/>
                </a:ext>
              </a:extLst>
            </p:cNvPr>
            <p:cNvSpPr/>
            <p:nvPr/>
          </p:nvSpPr>
          <p:spPr bwMode="auto">
            <a:xfrm>
              <a:off x="10655122"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a:solidFill>
                  <a:srgbClr val="FFFFFF"/>
                </a:solidFill>
                <a:cs typeface="Segoe UI" pitchFamily="34" charset="0"/>
              </a:endParaRPr>
            </a:p>
          </p:txBody>
        </p:sp>
        <p:sp>
          <p:nvSpPr>
            <p:cNvPr id="191" name="Rectangle 190">
              <a:extLst>
                <a:ext uri="{FF2B5EF4-FFF2-40B4-BE49-F238E27FC236}">
                  <a16:creationId xmlns:a16="http://schemas.microsoft.com/office/drawing/2014/main" id="{2BFD7B3E-29EB-46DE-9982-F8E7A1ECF048}"/>
                </a:ext>
              </a:extLst>
            </p:cNvPr>
            <p:cNvSpPr/>
            <p:nvPr/>
          </p:nvSpPr>
          <p:spPr bwMode="auto">
            <a:xfrm>
              <a:off x="10884591"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a:solidFill>
                  <a:srgbClr val="FFFFFF"/>
                </a:solidFill>
                <a:cs typeface="Segoe UI" pitchFamily="34" charset="0"/>
              </a:endParaRPr>
            </a:p>
          </p:txBody>
        </p:sp>
        <p:sp>
          <p:nvSpPr>
            <p:cNvPr id="192" name="Rectangle 191">
              <a:extLst>
                <a:ext uri="{FF2B5EF4-FFF2-40B4-BE49-F238E27FC236}">
                  <a16:creationId xmlns:a16="http://schemas.microsoft.com/office/drawing/2014/main" id="{44037624-7FCF-45D7-A8B1-EB2781C70D39}"/>
                </a:ext>
              </a:extLst>
            </p:cNvPr>
            <p:cNvSpPr/>
            <p:nvPr/>
          </p:nvSpPr>
          <p:spPr bwMode="auto">
            <a:xfrm>
              <a:off x="11114060"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a:solidFill>
                  <a:srgbClr val="FFFFFF"/>
                </a:solidFill>
                <a:cs typeface="Segoe UI" pitchFamily="34" charset="0"/>
              </a:endParaRPr>
            </a:p>
          </p:txBody>
        </p:sp>
        <p:sp>
          <p:nvSpPr>
            <p:cNvPr id="193" name="Rectangle 192">
              <a:extLst>
                <a:ext uri="{FF2B5EF4-FFF2-40B4-BE49-F238E27FC236}">
                  <a16:creationId xmlns:a16="http://schemas.microsoft.com/office/drawing/2014/main" id="{04F67557-0E7E-4D88-A4B9-9942688AA2B0}"/>
                </a:ext>
              </a:extLst>
            </p:cNvPr>
            <p:cNvSpPr/>
            <p:nvPr/>
          </p:nvSpPr>
          <p:spPr bwMode="auto">
            <a:xfrm>
              <a:off x="11343529"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a:solidFill>
                  <a:srgbClr val="FFFFFF"/>
                </a:solidFill>
                <a:cs typeface="Segoe UI" pitchFamily="34" charset="0"/>
              </a:endParaRPr>
            </a:p>
          </p:txBody>
        </p:sp>
        <p:sp>
          <p:nvSpPr>
            <p:cNvPr id="194" name="Rectangle 193">
              <a:extLst>
                <a:ext uri="{FF2B5EF4-FFF2-40B4-BE49-F238E27FC236}">
                  <a16:creationId xmlns:a16="http://schemas.microsoft.com/office/drawing/2014/main" id="{C7EA3A32-E669-42C4-BCF0-68AB464DAD09}"/>
                </a:ext>
              </a:extLst>
            </p:cNvPr>
            <p:cNvSpPr/>
            <p:nvPr/>
          </p:nvSpPr>
          <p:spPr bwMode="auto">
            <a:xfrm>
              <a:off x="11572998"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a:solidFill>
                  <a:srgbClr val="FFFFFF"/>
                </a:solidFill>
                <a:cs typeface="Segoe UI" pitchFamily="34" charset="0"/>
              </a:endParaRPr>
            </a:p>
          </p:txBody>
        </p:sp>
        <p:sp>
          <p:nvSpPr>
            <p:cNvPr id="195" name="Rectangle 194">
              <a:extLst>
                <a:ext uri="{FF2B5EF4-FFF2-40B4-BE49-F238E27FC236}">
                  <a16:creationId xmlns:a16="http://schemas.microsoft.com/office/drawing/2014/main" id="{63E357E9-7AD2-421F-9B89-98AA3EABBF35}"/>
                </a:ext>
              </a:extLst>
            </p:cNvPr>
            <p:cNvSpPr/>
            <p:nvPr/>
          </p:nvSpPr>
          <p:spPr bwMode="auto">
            <a:xfrm>
              <a:off x="11802468" y="1974088"/>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0</a:t>
              </a:r>
              <a:endParaRPr lang="LID4096" sz="900">
                <a:solidFill>
                  <a:srgbClr val="FFFFFF"/>
                </a:solidFill>
                <a:cs typeface="Segoe UI" pitchFamily="34" charset="0"/>
              </a:endParaRPr>
            </a:p>
          </p:txBody>
        </p:sp>
        <p:sp>
          <p:nvSpPr>
            <p:cNvPr id="197" name="Rectangle 196">
              <a:extLst>
                <a:ext uri="{FF2B5EF4-FFF2-40B4-BE49-F238E27FC236}">
                  <a16:creationId xmlns:a16="http://schemas.microsoft.com/office/drawing/2014/main" id="{E349EA31-7EC9-4BFF-A73A-D3090B8A3117}"/>
                </a:ext>
              </a:extLst>
            </p:cNvPr>
            <p:cNvSpPr/>
            <p:nvPr/>
          </p:nvSpPr>
          <p:spPr bwMode="auto">
            <a:xfrm>
              <a:off x="6295211"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a:t>
              </a:r>
              <a:endParaRPr lang="LID4096" sz="900">
                <a:solidFill>
                  <a:srgbClr val="FFFFFF"/>
                </a:solidFill>
                <a:cs typeface="Segoe UI" pitchFamily="34" charset="0"/>
              </a:endParaRPr>
            </a:p>
          </p:txBody>
        </p:sp>
        <p:sp>
          <p:nvSpPr>
            <p:cNvPr id="198" name="Rectangle 197">
              <a:extLst>
                <a:ext uri="{FF2B5EF4-FFF2-40B4-BE49-F238E27FC236}">
                  <a16:creationId xmlns:a16="http://schemas.microsoft.com/office/drawing/2014/main" id="{83066F09-6FCC-4AAB-8247-22684869D9C9}"/>
                </a:ext>
              </a:extLst>
            </p:cNvPr>
            <p:cNvSpPr/>
            <p:nvPr/>
          </p:nvSpPr>
          <p:spPr bwMode="auto">
            <a:xfrm>
              <a:off x="6524680"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199" name="Rectangle 198">
              <a:extLst>
                <a:ext uri="{FF2B5EF4-FFF2-40B4-BE49-F238E27FC236}">
                  <a16:creationId xmlns:a16="http://schemas.microsoft.com/office/drawing/2014/main" id="{672F2565-2091-4119-B99F-05902BFCA68F}"/>
                </a:ext>
              </a:extLst>
            </p:cNvPr>
            <p:cNvSpPr/>
            <p:nvPr/>
          </p:nvSpPr>
          <p:spPr bwMode="auto">
            <a:xfrm>
              <a:off x="6754149"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00" name="Rectangle 199">
              <a:extLst>
                <a:ext uri="{FF2B5EF4-FFF2-40B4-BE49-F238E27FC236}">
                  <a16:creationId xmlns:a16="http://schemas.microsoft.com/office/drawing/2014/main" id="{C0F916F7-1906-44F7-B3A4-377F32B0AD81}"/>
                </a:ext>
              </a:extLst>
            </p:cNvPr>
            <p:cNvSpPr/>
            <p:nvPr/>
          </p:nvSpPr>
          <p:spPr bwMode="auto">
            <a:xfrm>
              <a:off x="6983618"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01" name="Rectangle 200">
              <a:extLst>
                <a:ext uri="{FF2B5EF4-FFF2-40B4-BE49-F238E27FC236}">
                  <a16:creationId xmlns:a16="http://schemas.microsoft.com/office/drawing/2014/main" id="{72019DB1-2249-47D1-8F71-D7B138B38E6B}"/>
                </a:ext>
              </a:extLst>
            </p:cNvPr>
            <p:cNvSpPr/>
            <p:nvPr/>
          </p:nvSpPr>
          <p:spPr bwMode="auto">
            <a:xfrm>
              <a:off x="7213087"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02" name="Rectangle 201">
              <a:extLst>
                <a:ext uri="{FF2B5EF4-FFF2-40B4-BE49-F238E27FC236}">
                  <a16:creationId xmlns:a16="http://schemas.microsoft.com/office/drawing/2014/main" id="{F3D7E01C-5347-4512-9B90-1BFE5DE57A6A}"/>
                </a:ext>
              </a:extLst>
            </p:cNvPr>
            <p:cNvSpPr/>
            <p:nvPr/>
          </p:nvSpPr>
          <p:spPr bwMode="auto">
            <a:xfrm>
              <a:off x="7442556" y="2231435"/>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03" name="Rectangle 202">
              <a:extLst>
                <a:ext uri="{FF2B5EF4-FFF2-40B4-BE49-F238E27FC236}">
                  <a16:creationId xmlns:a16="http://schemas.microsoft.com/office/drawing/2014/main" id="{88788002-634E-4004-9DA3-C4A5167E1753}"/>
                </a:ext>
              </a:extLst>
            </p:cNvPr>
            <p:cNvSpPr/>
            <p:nvPr/>
          </p:nvSpPr>
          <p:spPr bwMode="auto">
            <a:xfrm>
              <a:off x="7672025" y="2231435"/>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04" name="Rectangle 203">
              <a:extLst>
                <a:ext uri="{FF2B5EF4-FFF2-40B4-BE49-F238E27FC236}">
                  <a16:creationId xmlns:a16="http://schemas.microsoft.com/office/drawing/2014/main" id="{19460C84-AC64-4389-9881-37C07818C7E8}"/>
                </a:ext>
              </a:extLst>
            </p:cNvPr>
            <p:cNvSpPr/>
            <p:nvPr/>
          </p:nvSpPr>
          <p:spPr bwMode="auto">
            <a:xfrm>
              <a:off x="7901494" y="2231435"/>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05" name="Rectangle 204">
              <a:extLst>
                <a:ext uri="{FF2B5EF4-FFF2-40B4-BE49-F238E27FC236}">
                  <a16:creationId xmlns:a16="http://schemas.microsoft.com/office/drawing/2014/main" id="{58A2DFB8-727B-4EA7-9140-B6278571F8D9}"/>
                </a:ext>
              </a:extLst>
            </p:cNvPr>
            <p:cNvSpPr/>
            <p:nvPr/>
          </p:nvSpPr>
          <p:spPr bwMode="auto">
            <a:xfrm>
              <a:off x="8130963" y="2231435"/>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206" name="Rectangle 205">
              <a:extLst>
                <a:ext uri="{FF2B5EF4-FFF2-40B4-BE49-F238E27FC236}">
                  <a16:creationId xmlns:a16="http://schemas.microsoft.com/office/drawing/2014/main" id="{266661AC-3322-47EE-A24D-B4447FD5C297}"/>
                </a:ext>
              </a:extLst>
            </p:cNvPr>
            <p:cNvSpPr/>
            <p:nvPr/>
          </p:nvSpPr>
          <p:spPr bwMode="auto">
            <a:xfrm>
              <a:off x="8360432"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15</a:t>
              </a:r>
              <a:endParaRPr lang="LID4096" sz="900">
                <a:solidFill>
                  <a:srgbClr val="FFFFFF"/>
                </a:solidFill>
                <a:ea typeface="Segoe UI" pitchFamily="34" charset="0"/>
                <a:cs typeface="Segoe UI" pitchFamily="34" charset="0"/>
              </a:endParaRPr>
            </a:p>
          </p:txBody>
        </p:sp>
        <p:sp>
          <p:nvSpPr>
            <p:cNvPr id="207" name="Rectangle 206">
              <a:extLst>
                <a:ext uri="{FF2B5EF4-FFF2-40B4-BE49-F238E27FC236}">
                  <a16:creationId xmlns:a16="http://schemas.microsoft.com/office/drawing/2014/main" id="{F917470D-A810-4184-9C2C-F53E6D6AF355}"/>
                </a:ext>
              </a:extLst>
            </p:cNvPr>
            <p:cNvSpPr/>
            <p:nvPr/>
          </p:nvSpPr>
          <p:spPr bwMode="auto">
            <a:xfrm>
              <a:off x="8589901"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14</a:t>
              </a:r>
              <a:endParaRPr lang="LID4096" sz="900">
                <a:solidFill>
                  <a:srgbClr val="FFFFFF"/>
                </a:solidFill>
                <a:cs typeface="Segoe UI" pitchFamily="34" charset="0"/>
              </a:endParaRPr>
            </a:p>
          </p:txBody>
        </p:sp>
        <p:sp>
          <p:nvSpPr>
            <p:cNvPr id="208" name="Rectangle 207">
              <a:extLst>
                <a:ext uri="{FF2B5EF4-FFF2-40B4-BE49-F238E27FC236}">
                  <a16:creationId xmlns:a16="http://schemas.microsoft.com/office/drawing/2014/main" id="{27D51772-6A27-4A1F-BBEC-CEB8092DB39C}"/>
                </a:ext>
              </a:extLst>
            </p:cNvPr>
            <p:cNvSpPr/>
            <p:nvPr/>
          </p:nvSpPr>
          <p:spPr bwMode="auto">
            <a:xfrm>
              <a:off x="8819370"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13</a:t>
              </a:r>
              <a:endParaRPr lang="LID4096" sz="900">
                <a:solidFill>
                  <a:srgbClr val="FFFFFF"/>
                </a:solidFill>
                <a:cs typeface="Segoe UI" pitchFamily="34" charset="0"/>
              </a:endParaRPr>
            </a:p>
          </p:txBody>
        </p:sp>
        <p:sp>
          <p:nvSpPr>
            <p:cNvPr id="209" name="Rectangle 208">
              <a:extLst>
                <a:ext uri="{FF2B5EF4-FFF2-40B4-BE49-F238E27FC236}">
                  <a16:creationId xmlns:a16="http://schemas.microsoft.com/office/drawing/2014/main" id="{EEED2C39-6AC8-4E70-9E24-863D4C34949D}"/>
                </a:ext>
              </a:extLst>
            </p:cNvPr>
            <p:cNvSpPr/>
            <p:nvPr/>
          </p:nvSpPr>
          <p:spPr bwMode="auto">
            <a:xfrm>
              <a:off x="9048839"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12</a:t>
              </a:r>
              <a:endParaRPr lang="LID4096" sz="900">
                <a:solidFill>
                  <a:srgbClr val="FFFFFF"/>
                </a:solidFill>
                <a:cs typeface="Segoe UI" pitchFamily="34" charset="0"/>
              </a:endParaRPr>
            </a:p>
          </p:txBody>
        </p:sp>
        <p:sp>
          <p:nvSpPr>
            <p:cNvPr id="210" name="Rectangle 209">
              <a:extLst>
                <a:ext uri="{FF2B5EF4-FFF2-40B4-BE49-F238E27FC236}">
                  <a16:creationId xmlns:a16="http://schemas.microsoft.com/office/drawing/2014/main" id="{9BE6E86D-ADB0-48AD-8B43-3779C324824F}"/>
                </a:ext>
              </a:extLst>
            </p:cNvPr>
            <p:cNvSpPr/>
            <p:nvPr/>
          </p:nvSpPr>
          <p:spPr bwMode="auto">
            <a:xfrm>
              <a:off x="9278308"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11</a:t>
              </a:r>
              <a:endParaRPr lang="LID4096" sz="900">
                <a:solidFill>
                  <a:srgbClr val="FFFFFF"/>
                </a:solidFill>
                <a:cs typeface="Segoe UI" pitchFamily="34" charset="0"/>
              </a:endParaRPr>
            </a:p>
          </p:txBody>
        </p:sp>
        <p:sp>
          <p:nvSpPr>
            <p:cNvPr id="211" name="Rectangle 210">
              <a:extLst>
                <a:ext uri="{FF2B5EF4-FFF2-40B4-BE49-F238E27FC236}">
                  <a16:creationId xmlns:a16="http://schemas.microsoft.com/office/drawing/2014/main" id="{40CE6EEF-93C8-4F01-A847-572EA7CE4F68}"/>
                </a:ext>
              </a:extLst>
            </p:cNvPr>
            <p:cNvSpPr/>
            <p:nvPr/>
          </p:nvSpPr>
          <p:spPr bwMode="auto">
            <a:xfrm>
              <a:off x="9507777"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10</a:t>
              </a:r>
              <a:endParaRPr lang="LID4096" sz="900">
                <a:solidFill>
                  <a:srgbClr val="FFFFFF"/>
                </a:solidFill>
                <a:cs typeface="Segoe UI" pitchFamily="34" charset="0"/>
              </a:endParaRPr>
            </a:p>
          </p:txBody>
        </p:sp>
        <p:sp>
          <p:nvSpPr>
            <p:cNvPr id="212" name="Rectangle 211">
              <a:extLst>
                <a:ext uri="{FF2B5EF4-FFF2-40B4-BE49-F238E27FC236}">
                  <a16:creationId xmlns:a16="http://schemas.microsoft.com/office/drawing/2014/main" id="{BE3B2C91-CEB6-49B5-8006-2657FB29664B}"/>
                </a:ext>
              </a:extLst>
            </p:cNvPr>
            <p:cNvSpPr/>
            <p:nvPr/>
          </p:nvSpPr>
          <p:spPr bwMode="auto">
            <a:xfrm>
              <a:off x="9737246"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9</a:t>
              </a:r>
              <a:endParaRPr lang="LID4096" sz="900">
                <a:solidFill>
                  <a:srgbClr val="FFFFFF"/>
                </a:solidFill>
                <a:cs typeface="Segoe UI" pitchFamily="34" charset="0"/>
              </a:endParaRPr>
            </a:p>
          </p:txBody>
        </p:sp>
        <p:sp>
          <p:nvSpPr>
            <p:cNvPr id="213" name="Rectangle 212">
              <a:extLst>
                <a:ext uri="{FF2B5EF4-FFF2-40B4-BE49-F238E27FC236}">
                  <a16:creationId xmlns:a16="http://schemas.microsoft.com/office/drawing/2014/main" id="{4BD38D52-805A-4F7F-9EB6-5B6C309B4EBA}"/>
                </a:ext>
              </a:extLst>
            </p:cNvPr>
            <p:cNvSpPr/>
            <p:nvPr/>
          </p:nvSpPr>
          <p:spPr bwMode="auto">
            <a:xfrm>
              <a:off x="9966715"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8</a:t>
              </a:r>
              <a:endParaRPr lang="LID4096" sz="900">
                <a:solidFill>
                  <a:srgbClr val="FFFFFF"/>
                </a:solidFill>
                <a:cs typeface="Segoe UI" pitchFamily="34" charset="0"/>
              </a:endParaRPr>
            </a:p>
          </p:txBody>
        </p:sp>
        <p:sp>
          <p:nvSpPr>
            <p:cNvPr id="214" name="Rectangle 213">
              <a:extLst>
                <a:ext uri="{FF2B5EF4-FFF2-40B4-BE49-F238E27FC236}">
                  <a16:creationId xmlns:a16="http://schemas.microsoft.com/office/drawing/2014/main" id="{F4B0C514-057A-49DE-8693-CD79795E8989}"/>
                </a:ext>
              </a:extLst>
            </p:cNvPr>
            <p:cNvSpPr/>
            <p:nvPr/>
          </p:nvSpPr>
          <p:spPr bwMode="auto">
            <a:xfrm>
              <a:off x="10196184"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7</a:t>
              </a:r>
              <a:endParaRPr lang="LID4096" sz="900">
                <a:solidFill>
                  <a:srgbClr val="FFFFFF"/>
                </a:solidFill>
                <a:ea typeface="Segoe UI" pitchFamily="34" charset="0"/>
                <a:cs typeface="Segoe UI" pitchFamily="34" charset="0"/>
              </a:endParaRPr>
            </a:p>
          </p:txBody>
        </p:sp>
        <p:sp>
          <p:nvSpPr>
            <p:cNvPr id="215" name="Rectangle 214">
              <a:extLst>
                <a:ext uri="{FF2B5EF4-FFF2-40B4-BE49-F238E27FC236}">
                  <a16:creationId xmlns:a16="http://schemas.microsoft.com/office/drawing/2014/main" id="{4ED8ACE7-89F0-43B2-8ACC-84BF5E2CD5C8}"/>
                </a:ext>
              </a:extLst>
            </p:cNvPr>
            <p:cNvSpPr/>
            <p:nvPr/>
          </p:nvSpPr>
          <p:spPr bwMode="auto">
            <a:xfrm>
              <a:off x="10425653"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6</a:t>
              </a:r>
              <a:endParaRPr lang="LID4096" sz="900">
                <a:solidFill>
                  <a:srgbClr val="FFFFFF"/>
                </a:solidFill>
                <a:cs typeface="Segoe UI" pitchFamily="34" charset="0"/>
              </a:endParaRPr>
            </a:p>
          </p:txBody>
        </p:sp>
        <p:sp>
          <p:nvSpPr>
            <p:cNvPr id="216" name="Rectangle 215">
              <a:extLst>
                <a:ext uri="{FF2B5EF4-FFF2-40B4-BE49-F238E27FC236}">
                  <a16:creationId xmlns:a16="http://schemas.microsoft.com/office/drawing/2014/main" id="{4AFBE4B7-CB2B-46B1-A289-17E91E834493}"/>
                </a:ext>
              </a:extLst>
            </p:cNvPr>
            <p:cNvSpPr/>
            <p:nvPr/>
          </p:nvSpPr>
          <p:spPr bwMode="auto">
            <a:xfrm>
              <a:off x="10655122"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5</a:t>
              </a:r>
              <a:endParaRPr lang="LID4096" sz="900">
                <a:solidFill>
                  <a:srgbClr val="FFFFFF"/>
                </a:solidFill>
                <a:cs typeface="Segoe UI" pitchFamily="34" charset="0"/>
              </a:endParaRPr>
            </a:p>
          </p:txBody>
        </p:sp>
        <p:sp>
          <p:nvSpPr>
            <p:cNvPr id="217" name="Rectangle 216">
              <a:extLst>
                <a:ext uri="{FF2B5EF4-FFF2-40B4-BE49-F238E27FC236}">
                  <a16:creationId xmlns:a16="http://schemas.microsoft.com/office/drawing/2014/main" id="{EA837D1A-F63B-4D20-A640-AA0FFF02D9FE}"/>
                </a:ext>
              </a:extLst>
            </p:cNvPr>
            <p:cNvSpPr/>
            <p:nvPr/>
          </p:nvSpPr>
          <p:spPr bwMode="auto">
            <a:xfrm>
              <a:off x="10884591"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4</a:t>
              </a:r>
              <a:endParaRPr lang="LID4096" sz="900">
                <a:solidFill>
                  <a:srgbClr val="FFFFFF"/>
                </a:solidFill>
                <a:cs typeface="Segoe UI" pitchFamily="34" charset="0"/>
              </a:endParaRPr>
            </a:p>
          </p:txBody>
        </p:sp>
        <p:sp>
          <p:nvSpPr>
            <p:cNvPr id="218" name="Rectangle 217">
              <a:extLst>
                <a:ext uri="{FF2B5EF4-FFF2-40B4-BE49-F238E27FC236}">
                  <a16:creationId xmlns:a16="http://schemas.microsoft.com/office/drawing/2014/main" id="{3B8AC0C0-3AE9-4694-BF5B-F48CAE40BCD9}"/>
                </a:ext>
              </a:extLst>
            </p:cNvPr>
            <p:cNvSpPr/>
            <p:nvPr/>
          </p:nvSpPr>
          <p:spPr bwMode="auto">
            <a:xfrm>
              <a:off x="11114060"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3</a:t>
              </a:r>
              <a:endParaRPr lang="LID4096" sz="900">
                <a:solidFill>
                  <a:srgbClr val="FFFFFF"/>
                </a:solidFill>
                <a:cs typeface="Segoe UI" pitchFamily="34" charset="0"/>
              </a:endParaRPr>
            </a:p>
          </p:txBody>
        </p:sp>
        <p:sp>
          <p:nvSpPr>
            <p:cNvPr id="219" name="Rectangle 218">
              <a:extLst>
                <a:ext uri="{FF2B5EF4-FFF2-40B4-BE49-F238E27FC236}">
                  <a16:creationId xmlns:a16="http://schemas.microsoft.com/office/drawing/2014/main" id="{88DF99F9-BFA8-4BE2-8E15-0B8D5B59BC64}"/>
                </a:ext>
              </a:extLst>
            </p:cNvPr>
            <p:cNvSpPr/>
            <p:nvPr/>
          </p:nvSpPr>
          <p:spPr bwMode="auto">
            <a:xfrm>
              <a:off x="11343529"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a:t>
              </a:r>
              <a:endParaRPr lang="LID4096" sz="900">
                <a:solidFill>
                  <a:srgbClr val="FFFFFF"/>
                </a:solidFill>
                <a:cs typeface="Segoe UI" pitchFamily="34" charset="0"/>
              </a:endParaRPr>
            </a:p>
          </p:txBody>
        </p:sp>
        <p:sp>
          <p:nvSpPr>
            <p:cNvPr id="220" name="Rectangle 219">
              <a:extLst>
                <a:ext uri="{FF2B5EF4-FFF2-40B4-BE49-F238E27FC236}">
                  <a16:creationId xmlns:a16="http://schemas.microsoft.com/office/drawing/2014/main" id="{83DEBBF1-B176-4BDA-A18C-0277D369863B}"/>
                </a:ext>
              </a:extLst>
            </p:cNvPr>
            <p:cNvSpPr/>
            <p:nvPr/>
          </p:nvSpPr>
          <p:spPr bwMode="auto">
            <a:xfrm>
              <a:off x="11572998"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a:t>
              </a:r>
              <a:endParaRPr lang="LID4096" sz="900">
                <a:solidFill>
                  <a:srgbClr val="FFFFFF"/>
                </a:solidFill>
                <a:cs typeface="Segoe UI" pitchFamily="34" charset="0"/>
              </a:endParaRPr>
            </a:p>
          </p:txBody>
        </p:sp>
        <p:sp>
          <p:nvSpPr>
            <p:cNvPr id="221" name="Rectangle 220">
              <a:extLst>
                <a:ext uri="{FF2B5EF4-FFF2-40B4-BE49-F238E27FC236}">
                  <a16:creationId xmlns:a16="http://schemas.microsoft.com/office/drawing/2014/main" id="{673D44D6-3AF3-4CB2-BA08-DD5D4CD78774}"/>
                </a:ext>
              </a:extLst>
            </p:cNvPr>
            <p:cNvSpPr/>
            <p:nvPr/>
          </p:nvSpPr>
          <p:spPr bwMode="auto">
            <a:xfrm>
              <a:off x="11802468" y="2231435"/>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0</a:t>
              </a:r>
              <a:endParaRPr lang="LID4096" sz="900">
                <a:solidFill>
                  <a:srgbClr val="FFFFFF"/>
                </a:solidFill>
                <a:cs typeface="Segoe UI" pitchFamily="34" charset="0"/>
              </a:endParaRPr>
            </a:p>
          </p:txBody>
        </p:sp>
      </p:grpSp>
      <p:sp>
        <p:nvSpPr>
          <p:cNvPr id="222" name="Text Placeholder 10">
            <a:extLst>
              <a:ext uri="{FF2B5EF4-FFF2-40B4-BE49-F238E27FC236}">
                <a16:creationId xmlns:a16="http://schemas.microsoft.com/office/drawing/2014/main" id="{9DB245BC-121F-463C-8515-CE3BF0A6980B}"/>
              </a:ext>
            </a:extLst>
          </p:cNvPr>
          <p:cNvSpPr txBox="1">
            <a:spLocks/>
          </p:cNvSpPr>
          <p:nvPr/>
        </p:nvSpPr>
        <p:spPr>
          <a:xfrm>
            <a:off x="5635953" y="2244209"/>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a:t>right</a:t>
            </a:r>
          </a:p>
        </p:txBody>
      </p:sp>
      <p:sp>
        <p:nvSpPr>
          <p:cNvPr id="223" name="Text Placeholder 10">
            <a:extLst>
              <a:ext uri="{FF2B5EF4-FFF2-40B4-BE49-F238E27FC236}">
                <a16:creationId xmlns:a16="http://schemas.microsoft.com/office/drawing/2014/main" id="{9FFFCABF-0C61-48BC-8784-08CD84B30A34}"/>
              </a:ext>
            </a:extLst>
          </p:cNvPr>
          <p:cNvSpPr txBox="1">
            <a:spLocks/>
          </p:cNvSpPr>
          <p:nvPr/>
        </p:nvSpPr>
        <p:spPr>
          <a:xfrm>
            <a:off x="5267740" y="3168857"/>
            <a:ext cx="967966"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a:t>combined</a:t>
            </a:r>
          </a:p>
        </p:txBody>
      </p:sp>
      <p:sp>
        <p:nvSpPr>
          <p:cNvPr id="224" name="Rectangle 223">
            <a:extLst>
              <a:ext uri="{FF2B5EF4-FFF2-40B4-BE49-F238E27FC236}">
                <a16:creationId xmlns:a16="http://schemas.microsoft.com/office/drawing/2014/main" id="{266DA57A-76C4-447E-9ADA-6BD35F7E9432}"/>
              </a:ext>
            </a:extLst>
          </p:cNvPr>
          <p:cNvSpPr/>
          <p:nvPr/>
        </p:nvSpPr>
        <p:spPr bwMode="auto">
          <a:xfrm>
            <a:off x="10159989"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225" name="Rectangle 224">
            <a:extLst>
              <a:ext uri="{FF2B5EF4-FFF2-40B4-BE49-F238E27FC236}">
                <a16:creationId xmlns:a16="http://schemas.microsoft.com/office/drawing/2014/main" id="{8B6D42A6-0FE5-4C5A-A599-8EE105A55E5E}"/>
              </a:ext>
            </a:extLst>
          </p:cNvPr>
          <p:cNvSpPr/>
          <p:nvPr/>
        </p:nvSpPr>
        <p:spPr bwMode="auto">
          <a:xfrm>
            <a:off x="10389458"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26" name="Rectangle 225">
            <a:extLst>
              <a:ext uri="{FF2B5EF4-FFF2-40B4-BE49-F238E27FC236}">
                <a16:creationId xmlns:a16="http://schemas.microsoft.com/office/drawing/2014/main" id="{80012772-B90A-48B1-B6E7-7E3BB55AD14A}"/>
              </a:ext>
            </a:extLst>
          </p:cNvPr>
          <p:cNvSpPr/>
          <p:nvPr/>
        </p:nvSpPr>
        <p:spPr bwMode="auto">
          <a:xfrm>
            <a:off x="10618927"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27" name="Rectangle 226">
            <a:extLst>
              <a:ext uri="{FF2B5EF4-FFF2-40B4-BE49-F238E27FC236}">
                <a16:creationId xmlns:a16="http://schemas.microsoft.com/office/drawing/2014/main" id="{EBC2A2B0-1E65-43ED-915F-53CD33EBDB82}"/>
              </a:ext>
            </a:extLst>
          </p:cNvPr>
          <p:cNvSpPr/>
          <p:nvPr/>
        </p:nvSpPr>
        <p:spPr bwMode="auto">
          <a:xfrm>
            <a:off x="10848396"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28" name="Rectangle 227">
            <a:extLst>
              <a:ext uri="{FF2B5EF4-FFF2-40B4-BE49-F238E27FC236}">
                <a16:creationId xmlns:a16="http://schemas.microsoft.com/office/drawing/2014/main" id="{95ADBC04-3257-4D71-BE6F-ED5B79A19BE8}"/>
              </a:ext>
            </a:extLst>
          </p:cNvPr>
          <p:cNvSpPr/>
          <p:nvPr/>
        </p:nvSpPr>
        <p:spPr bwMode="auto">
          <a:xfrm>
            <a:off x="11077865"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29" name="Rectangle 228">
            <a:extLst>
              <a:ext uri="{FF2B5EF4-FFF2-40B4-BE49-F238E27FC236}">
                <a16:creationId xmlns:a16="http://schemas.microsoft.com/office/drawing/2014/main" id="{3F0FC74B-414B-4B2D-8D6B-A63458444CD0}"/>
              </a:ext>
            </a:extLst>
          </p:cNvPr>
          <p:cNvSpPr/>
          <p:nvPr/>
        </p:nvSpPr>
        <p:spPr bwMode="auto">
          <a:xfrm>
            <a:off x="11307334"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30" name="Rectangle 229">
            <a:extLst>
              <a:ext uri="{FF2B5EF4-FFF2-40B4-BE49-F238E27FC236}">
                <a16:creationId xmlns:a16="http://schemas.microsoft.com/office/drawing/2014/main" id="{0BAAB6E4-D445-417B-9C35-BE71240D6ABB}"/>
              </a:ext>
            </a:extLst>
          </p:cNvPr>
          <p:cNvSpPr/>
          <p:nvPr/>
        </p:nvSpPr>
        <p:spPr bwMode="auto">
          <a:xfrm>
            <a:off x="11536803"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31" name="Rectangle 230">
            <a:extLst>
              <a:ext uri="{FF2B5EF4-FFF2-40B4-BE49-F238E27FC236}">
                <a16:creationId xmlns:a16="http://schemas.microsoft.com/office/drawing/2014/main" id="{2D032FCF-97F9-43A3-8B84-7E17CDFCB32F}"/>
              </a:ext>
            </a:extLst>
          </p:cNvPr>
          <p:cNvSpPr/>
          <p:nvPr/>
        </p:nvSpPr>
        <p:spPr bwMode="auto">
          <a:xfrm>
            <a:off x="11766272"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232" name="Rectangle 231">
            <a:extLst>
              <a:ext uri="{FF2B5EF4-FFF2-40B4-BE49-F238E27FC236}">
                <a16:creationId xmlns:a16="http://schemas.microsoft.com/office/drawing/2014/main" id="{61A47261-0DD3-4FB6-86F1-327E50077D66}"/>
              </a:ext>
            </a:extLst>
          </p:cNvPr>
          <p:cNvSpPr/>
          <p:nvPr/>
        </p:nvSpPr>
        <p:spPr bwMode="auto">
          <a:xfrm>
            <a:off x="8260433"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233" name="Rectangle 232">
            <a:extLst>
              <a:ext uri="{FF2B5EF4-FFF2-40B4-BE49-F238E27FC236}">
                <a16:creationId xmlns:a16="http://schemas.microsoft.com/office/drawing/2014/main" id="{936FF206-D036-4158-9E8E-A063CC24944C}"/>
              </a:ext>
            </a:extLst>
          </p:cNvPr>
          <p:cNvSpPr/>
          <p:nvPr/>
        </p:nvSpPr>
        <p:spPr bwMode="auto">
          <a:xfrm>
            <a:off x="8489902"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34" name="Rectangle 233">
            <a:extLst>
              <a:ext uri="{FF2B5EF4-FFF2-40B4-BE49-F238E27FC236}">
                <a16:creationId xmlns:a16="http://schemas.microsoft.com/office/drawing/2014/main" id="{7886A366-9664-48AB-B8BE-7545545BF65D}"/>
              </a:ext>
            </a:extLst>
          </p:cNvPr>
          <p:cNvSpPr/>
          <p:nvPr/>
        </p:nvSpPr>
        <p:spPr bwMode="auto">
          <a:xfrm>
            <a:off x="8719371"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35" name="Rectangle 234">
            <a:extLst>
              <a:ext uri="{FF2B5EF4-FFF2-40B4-BE49-F238E27FC236}">
                <a16:creationId xmlns:a16="http://schemas.microsoft.com/office/drawing/2014/main" id="{6DFD42CF-ED36-4E11-9D44-25EDD393E8B7}"/>
              </a:ext>
            </a:extLst>
          </p:cNvPr>
          <p:cNvSpPr/>
          <p:nvPr/>
        </p:nvSpPr>
        <p:spPr bwMode="auto">
          <a:xfrm>
            <a:off x="8948840"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36" name="Rectangle 235">
            <a:extLst>
              <a:ext uri="{FF2B5EF4-FFF2-40B4-BE49-F238E27FC236}">
                <a16:creationId xmlns:a16="http://schemas.microsoft.com/office/drawing/2014/main" id="{E3497F5D-B796-4F0D-A47C-608CBD5E469D}"/>
              </a:ext>
            </a:extLst>
          </p:cNvPr>
          <p:cNvSpPr/>
          <p:nvPr/>
        </p:nvSpPr>
        <p:spPr bwMode="auto">
          <a:xfrm>
            <a:off x="9178309" y="3159592"/>
            <a:ext cx="199997" cy="19999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37" name="Rectangle 236">
            <a:extLst>
              <a:ext uri="{FF2B5EF4-FFF2-40B4-BE49-F238E27FC236}">
                <a16:creationId xmlns:a16="http://schemas.microsoft.com/office/drawing/2014/main" id="{61822AB2-DEB6-41E4-944F-2CC65017263D}"/>
              </a:ext>
            </a:extLst>
          </p:cNvPr>
          <p:cNvSpPr/>
          <p:nvPr/>
        </p:nvSpPr>
        <p:spPr bwMode="auto">
          <a:xfrm>
            <a:off x="9407778"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38" name="Rectangle 237">
            <a:extLst>
              <a:ext uri="{FF2B5EF4-FFF2-40B4-BE49-F238E27FC236}">
                <a16:creationId xmlns:a16="http://schemas.microsoft.com/office/drawing/2014/main" id="{4E7412AD-6481-4B38-B5AC-E19705AE141E}"/>
              </a:ext>
            </a:extLst>
          </p:cNvPr>
          <p:cNvSpPr/>
          <p:nvPr/>
        </p:nvSpPr>
        <p:spPr bwMode="auto">
          <a:xfrm>
            <a:off x="9637247"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39" name="Rectangle 238">
            <a:extLst>
              <a:ext uri="{FF2B5EF4-FFF2-40B4-BE49-F238E27FC236}">
                <a16:creationId xmlns:a16="http://schemas.microsoft.com/office/drawing/2014/main" id="{A933E32B-9E87-4C35-9A38-35D84D89D899}"/>
              </a:ext>
            </a:extLst>
          </p:cNvPr>
          <p:cNvSpPr/>
          <p:nvPr/>
        </p:nvSpPr>
        <p:spPr bwMode="auto">
          <a:xfrm>
            <a:off x="9866716"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240" name="Rectangle 239">
            <a:extLst>
              <a:ext uri="{FF2B5EF4-FFF2-40B4-BE49-F238E27FC236}">
                <a16:creationId xmlns:a16="http://schemas.microsoft.com/office/drawing/2014/main" id="{3C13EAC8-20DA-462B-97A2-0163EE743D71}"/>
              </a:ext>
            </a:extLst>
          </p:cNvPr>
          <p:cNvSpPr/>
          <p:nvPr/>
        </p:nvSpPr>
        <p:spPr bwMode="auto">
          <a:xfrm>
            <a:off x="6344282"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241" name="Rectangle 240">
            <a:extLst>
              <a:ext uri="{FF2B5EF4-FFF2-40B4-BE49-F238E27FC236}">
                <a16:creationId xmlns:a16="http://schemas.microsoft.com/office/drawing/2014/main" id="{F5D7CF18-23AA-4FC0-9081-151640C2D8FC}"/>
              </a:ext>
            </a:extLst>
          </p:cNvPr>
          <p:cNvSpPr/>
          <p:nvPr/>
        </p:nvSpPr>
        <p:spPr bwMode="auto">
          <a:xfrm>
            <a:off x="6573751"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42" name="Rectangle 241">
            <a:extLst>
              <a:ext uri="{FF2B5EF4-FFF2-40B4-BE49-F238E27FC236}">
                <a16:creationId xmlns:a16="http://schemas.microsoft.com/office/drawing/2014/main" id="{1D405FBD-513F-4C63-9B97-A988F9E2A1FC}"/>
              </a:ext>
            </a:extLst>
          </p:cNvPr>
          <p:cNvSpPr/>
          <p:nvPr/>
        </p:nvSpPr>
        <p:spPr bwMode="auto">
          <a:xfrm>
            <a:off x="6803220"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43" name="Rectangle 242">
            <a:extLst>
              <a:ext uri="{FF2B5EF4-FFF2-40B4-BE49-F238E27FC236}">
                <a16:creationId xmlns:a16="http://schemas.microsoft.com/office/drawing/2014/main" id="{10701131-EAA9-4B8D-8B17-D6EAD92B86C1}"/>
              </a:ext>
            </a:extLst>
          </p:cNvPr>
          <p:cNvSpPr/>
          <p:nvPr/>
        </p:nvSpPr>
        <p:spPr bwMode="auto">
          <a:xfrm>
            <a:off x="7032689" y="3159592"/>
            <a:ext cx="199997" cy="199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44" name="Rectangle 243">
            <a:extLst>
              <a:ext uri="{FF2B5EF4-FFF2-40B4-BE49-F238E27FC236}">
                <a16:creationId xmlns:a16="http://schemas.microsoft.com/office/drawing/2014/main" id="{29228C66-32DB-4C4E-8B1D-E47348F4ADBC}"/>
              </a:ext>
            </a:extLst>
          </p:cNvPr>
          <p:cNvSpPr/>
          <p:nvPr/>
        </p:nvSpPr>
        <p:spPr bwMode="auto">
          <a:xfrm>
            <a:off x="7262158"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45" name="Rectangle 244">
            <a:extLst>
              <a:ext uri="{FF2B5EF4-FFF2-40B4-BE49-F238E27FC236}">
                <a16:creationId xmlns:a16="http://schemas.microsoft.com/office/drawing/2014/main" id="{6F9B303B-7BFB-4974-8FCD-D68F1D410856}"/>
              </a:ext>
            </a:extLst>
          </p:cNvPr>
          <p:cNvSpPr/>
          <p:nvPr/>
        </p:nvSpPr>
        <p:spPr bwMode="auto">
          <a:xfrm>
            <a:off x="7491627"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46" name="Rectangle 245">
            <a:extLst>
              <a:ext uri="{FF2B5EF4-FFF2-40B4-BE49-F238E27FC236}">
                <a16:creationId xmlns:a16="http://schemas.microsoft.com/office/drawing/2014/main" id="{6281BFFD-C55A-4C6D-BA05-0C7C79326F3F}"/>
              </a:ext>
            </a:extLst>
          </p:cNvPr>
          <p:cNvSpPr/>
          <p:nvPr/>
        </p:nvSpPr>
        <p:spPr bwMode="auto">
          <a:xfrm>
            <a:off x="7721096"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47" name="Rectangle 246">
            <a:extLst>
              <a:ext uri="{FF2B5EF4-FFF2-40B4-BE49-F238E27FC236}">
                <a16:creationId xmlns:a16="http://schemas.microsoft.com/office/drawing/2014/main" id="{235A8B18-19A7-4E59-9E5F-E2BC5175F257}"/>
              </a:ext>
            </a:extLst>
          </p:cNvPr>
          <p:cNvSpPr/>
          <p:nvPr/>
        </p:nvSpPr>
        <p:spPr bwMode="auto">
          <a:xfrm>
            <a:off x="7950565" y="3159592"/>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248" name="Text Placeholder 10">
            <a:extLst>
              <a:ext uri="{FF2B5EF4-FFF2-40B4-BE49-F238E27FC236}">
                <a16:creationId xmlns:a16="http://schemas.microsoft.com/office/drawing/2014/main" id="{E15BE2BA-B8B9-4FA3-AB9D-1F7248AD45B4}"/>
              </a:ext>
            </a:extLst>
          </p:cNvPr>
          <p:cNvSpPr txBox="1">
            <a:spLocks/>
          </p:cNvSpPr>
          <p:nvPr/>
        </p:nvSpPr>
        <p:spPr>
          <a:xfrm>
            <a:off x="10984589" y="2913717"/>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a:t>left</a:t>
            </a:r>
          </a:p>
        </p:txBody>
      </p:sp>
      <p:sp>
        <p:nvSpPr>
          <p:cNvPr id="249" name="Text Placeholder 10">
            <a:extLst>
              <a:ext uri="{FF2B5EF4-FFF2-40B4-BE49-F238E27FC236}">
                <a16:creationId xmlns:a16="http://schemas.microsoft.com/office/drawing/2014/main" id="{0F4D59EF-7907-48E1-A1E5-47028C5F191C}"/>
              </a:ext>
            </a:extLst>
          </p:cNvPr>
          <p:cNvSpPr txBox="1">
            <a:spLocks/>
          </p:cNvSpPr>
          <p:nvPr/>
        </p:nvSpPr>
        <p:spPr>
          <a:xfrm>
            <a:off x="8973258" y="2915174"/>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err="1"/>
              <a:t>center</a:t>
            </a:r>
            <a:endParaRPr lang="en-GB" sz="1100"/>
          </a:p>
        </p:txBody>
      </p:sp>
      <p:sp>
        <p:nvSpPr>
          <p:cNvPr id="250" name="Text Placeholder 10">
            <a:extLst>
              <a:ext uri="{FF2B5EF4-FFF2-40B4-BE49-F238E27FC236}">
                <a16:creationId xmlns:a16="http://schemas.microsoft.com/office/drawing/2014/main" id="{57177B39-0EC7-4444-B6D0-2A249D1AA6F4}"/>
              </a:ext>
            </a:extLst>
          </p:cNvPr>
          <p:cNvSpPr txBox="1">
            <a:spLocks/>
          </p:cNvSpPr>
          <p:nvPr/>
        </p:nvSpPr>
        <p:spPr>
          <a:xfrm>
            <a:off x="6958094" y="2914242"/>
            <a:ext cx="467381"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a:t>right</a:t>
            </a:r>
          </a:p>
        </p:txBody>
      </p:sp>
      <p:sp>
        <p:nvSpPr>
          <p:cNvPr id="251" name="Text Placeholder 10">
            <a:extLst>
              <a:ext uri="{FF2B5EF4-FFF2-40B4-BE49-F238E27FC236}">
                <a16:creationId xmlns:a16="http://schemas.microsoft.com/office/drawing/2014/main" id="{7AC397D3-AF41-4459-A4E9-47B7F3F8AF7C}"/>
              </a:ext>
            </a:extLst>
          </p:cNvPr>
          <p:cNvSpPr txBox="1">
            <a:spLocks/>
          </p:cNvSpPr>
          <p:nvPr/>
        </p:nvSpPr>
        <p:spPr>
          <a:xfrm>
            <a:off x="6699632" y="4222915"/>
            <a:ext cx="967966" cy="1692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100" err="1"/>
              <a:t>neighborhood</a:t>
            </a:r>
            <a:endParaRPr lang="en-GB" sz="1100"/>
          </a:p>
        </p:txBody>
      </p:sp>
      <p:sp>
        <p:nvSpPr>
          <p:cNvPr id="252" name="Rectangle 251">
            <a:extLst>
              <a:ext uri="{FF2B5EF4-FFF2-40B4-BE49-F238E27FC236}">
                <a16:creationId xmlns:a16="http://schemas.microsoft.com/office/drawing/2014/main" id="{5E4E5BDD-1A35-4FDA-8001-CCAF32460092}"/>
              </a:ext>
            </a:extLst>
          </p:cNvPr>
          <p:cNvSpPr/>
          <p:nvPr/>
        </p:nvSpPr>
        <p:spPr bwMode="auto">
          <a:xfrm>
            <a:off x="10848396"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253" name="Rectangle 252">
            <a:extLst>
              <a:ext uri="{FF2B5EF4-FFF2-40B4-BE49-F238E27FC236}">
                <a16:creationId xmlns:a16="http://schemas.microsoft.com/office/drawing/2014/main" id="{857B21BF-F922-48BA-85FD-F1C9BBA25C57}"/>
              </a:ext>
            </a:extLst>
          </p:cNvPr>
          <p:cNvSpPr/>
          <p:nvPr/>
        </p:nvSpPr>
        <p:spPr bwMode="auto">
          <a:xfrm>
            <a:off x="11077865"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54" name="Rectangle 253">
            <a:extLst>
              <a:ext uri="{FF2B5EF4-FFF2-40B4-BE49-F238E27FC236}">
                <a16:creationId xmlns:a16="http://schemas.microsoft.com/office/drawing/2014/main" id="{0ABEC2F4-7889-4F40-A6A4-86B7EA1265B4}"/>
              </a:ext>
            </a:extLst>
          </p:cNvPr>
          <p:cNvSpPr/>
          <p:nvPr/>
        </p:nvSpPr>
        <p:spPr bwMode="auto">
          <a:xfrm>
            <a:off x="11307334"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55" name="Rectangle 254">
            <a:extLst>
              <a:ext uri="{FF2B5EF4-FFF2-40B4-BE49-F238E27FC236}">
                <a16:creationId xmlns:a16="http://schemas.microsoft.com/office/drawing/2014/main" id="{E65F2E0A-FABE-4E38-A3B3-2CF90A11D632}"/>
              </a:ext>
            </a:extLst>
          </p:cNvPr>
          <p:cNvSpPr/>
          <p:nvPr/>
        </p:nvSpPr>
        <p:spPr bwMode="auto">
          <a:xfrm>
            <a:off x="11536803"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56" name="Rectangle 255">
            <a:extLst>
              <a:ext uri="{FF2B5EF4-FFF2-40B4-BE49-F238E27FC236}">
                <a16:creationId xmlns:a16="http://schemas.microsoft.com/office/drawing/2014/main" id="{1F6C73C9-D01A-4197-A07C-E9995E844658}"/>
              </a:ext>
            </a:extLst>
          </p:cNvPr>
          <p:cNvSpPr/>
          <p:nvPr/>
        </p:nvSpPr>
        <p:spPr bwMode="auto">
          <a:xfrm>
            <a:off x="11766272"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60" name="Rectangle 259">
            <a:extLst>
              <a:ext uri="{FF2B5EF4-FFF2-40B4-BE49-F238E27FC236}">
                <a16:creationId xmlns:a16="http://schemas.microsoft.com/office/drawing/2014/main" id="{E32CC128-6129-4BED-B465-C41F4E743F1F}"/>
              </a:ext>
            </a:extLst>
          </p:cNvPr>
          <p:cNvSpPr/>
          <p:nvPr/>
        </p:nvSpPr>
        <p:spPr bwMode="auto">
          <a:xfrm>
            <a:off x="8948840"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ea typeface="Segoe UI" pitchFamily="34" charset="0"/>
                <a:cs typeface="Segoe UI" pitchFamily="34" charset="0"/>
              </a:rPr>
              <a:t>23</a:t>
            </a:r>
            <a:endParaRPr lang="LID4096" sz="900">
              <a:solidFill>
                <a:srgbClr val="FFFFFF"/>
              </a:solidFill>
              <a:ea typeface="Segoe UI" pitchFamily="34" charset="0"/>
              <a:cs typeface="Segoe UI" pitchFamily="34" charset="0"/>
            </a:endParaRPr>
          </a:p>
        </p:txBody>
      </p:sp>
      <p:sp>
        <p:nvSpPr>
          <p:cNvPr id="261" name="Rectangle 260">
            <a:extLst>
              <a:ext uri="{FF2B5EF4-FFF2-40B4-BE49-F238E27FC236}">
                <a16:creationId xmlns:a16="http://schemas.microsoft.com/office/drawing/2014/main" id="{D5347D3C-1C76-48AF-8D43-7DD4516533A0}"/>
              </a:ext>
            </a:extLst>
          </p:cNvPr>
          <p:cNvSpPr/>
          <p:nvPr/>
        </p:nvSpPr>
        <p:spPr bwMode="auto">
          <a:xfrm>
            <a:off x="9178309"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22</a:t>
            </a:r>
            <a:endParaRPr lang="LID4096" sz="900">
              <a:solidFill>
                <a:srgbClr val="FFFFFF"/>
              </a:solidFill>
              <a:cs typeface="Segoe UI" pitchFamily="34" charset="0"/>
            </a:endParaRPr>
          </a:p>
        </p:txBody>
      </p:sp>
      <p:sp>
        <p:nvSpPr>
          <p:cNvPr id="262" name="Rectangle 261">
            <a:extLst>
              <a:ext uri="{FF2B5EF4-FFF2-40B4-BE49-F238E27FC236}">
                <a16:creationId xmlns:a16="http://schemas.microsoft.com/office/drawing/2014/main" id="{F5B8996D-B8DD-4432-A6F7-DF36CFD95BE7}"/>
              </a:ext>
            </a:extLst>
          </p:cNvPr>
          <p:cNvSpPr/>
          <p:nvPr/>
        </p:nvSpPr>
        <p:spPr bwMode="auto">
          <a:xfrm>
            <a:off x="9407778"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21</a:t>
            </a:r>
            <a:endParaRPr lang="LID4096" sz="900">
              <a:solidFill>
                <a:srgbClr val="FFFFFF"/>
              </a:solidFill>
              <a:cs typeface="Segoe UI" pitchFamily="34" charset="0"/>
            </a:endParaRPr>
          </a:p>
        </p:txBody>
      </p:sp>
      <p:sp>
        <p:nvSpPr>
          <p:cNvPr id="263" name="Rectangle 262">
            <a:extLst>
              <a:ext uri="{FF2B5EF4-FFF2-40B4-BE49-F238E27FC236}">
                <a16:creationId xmlns:a16="http://schemas.microsoft.com/office/drawing/2014/main" id="{F2B7F716-2CF7-4F03-9217-7FE1A3CE3AFF}"/>
              </a:ext>
            </a:extLst>
          </p:cNvPr>
          <p:cNvSpPr/>
          <p:nvPr/>
        </p:nvSpPr>
        <p:spPr bwMode="auto">
          <a:xfrm>
            <a:off x="9637247"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20</a:t>
            </a:r>
            <a:endParaRPr lang="LID4096" sz="900">
              <a:solidFill>
                <a:srgbClr val="FFFFFF"/>
              </a:solidFill>
              <a:cs typeface="Segoe UI" pitchFamily="34" charset="0"/>
            </a:endParaRPr>
          </a:p>
        </p:txBody>
      </p:sp>
      <p:sp>
        <p:nvSpPr>
          <p:cNvPr id="264" name="Rectangle 263">
            <a:extLst>
              <a:ext uri="{FF2B5EF4-FFF2-40B4-BE49-F238E27FC236}">
                <a16:creationId xmlns:a16="http://schemas.microsoft.com/office/drawing/2014/main" id="{565310B1-5D61-411E-AE60-703865B7F111}"/>
              </a:ext>
            </a:extLst>
          </p:cNvPr>
          <p:cNvSpPr/>
          <p:nvPr/>
        </p:nvSpPr>
        <p:spPr bwMode="auto">
          <a:xfrm>
            <a:off x="9866716" y="4213650"/>
            <a:ext cx="199997" cy="19999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65" name="Rectangle 264">
            <a:extLst>
              <a:ext uri="{FF2B5EF4-FFF2-40B4-BE49-F238E27FC236}">
                <a16:creationId xmlns:a16="http://schemas.microsoft.com/office/drawing/2014/main" id="{49B3EC63-7FB0-4126-B35C-E48A4F068BBD}"/>
              </a:ext>
            </a:extLst>
          </p:cNvPr>
          <p:cNvSpPr/>
          <p:nvPr/>
        </p:nvSpPr>
        <p:spPr bwMode="auto">
          <a:xfrm>
            <a:off x="10096185"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66" name="Rectangle 265">
            <a:extLst>
              <a:ext uri="{FF2B5EF4-FFF2-40B4-BE49-F238E27FC236}">
                <a16:creationId xmlns:a16="http://schemas.microsoft.com/office/drawing/2014/main" id="{5A4ED7D2-F952-4C99-92AA-0164B58D64D6}"/>
              </a:ext>
            </a:extLst>
          </p:cNvPr>
          <p:cNvSpPr/>
          <p:nvPr/>
        </p:nvSpPr>
        <p:spPr bwMode="auto">
          <a:xfrm>
            <a:off x="10325654"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67" name="Rectangle 266">
            <a:extLst>
              <a:ext uri="{FF2B5EF4-FFF2-40B4-BE49-F238E27FC236}">
                <a16:creationId xmlns:a16="http://schemas.microsoft.com/office/drawing/2014/main" id="{71A11C91-BBEB-4080-881A-F2F2C198BB81}"/>
              </a:ext>
            </a:extLst>
          </p:cNvPr>
          <p:cNvSpPr/>
          <p:nvPr/>
        </p:nvSpPr>
        <p:spPr bwMode="auto">
          <a:xfrm>
            <a:off x="10555123"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sp>
        <p:nvSpPr>
          <p:cNvPr id="272" name="Rectangle 271">
            <a:extLst>
              <a:ext uri="{FF2B5EF4-FFF2-40B4-BE49-F238E27FC236}">
                <a16:creationId xmlns:a16="http://schemas.microsoft.com/office/drawing/2014/main" id="{3AF18F59-5138-405E-BC80-6B828751F1E2}"/>
              </a:ext>
            </a:extLst>
          </p:cNvPr>
          <p:cNvSpPr/>
          <p:nvPr/>
        </p:nvSpPr>
        <p:spPr bwMode="auto">
          <a:xfrm>
            <a:off x="7950565"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19</a:t>
            </a:r>
            <a:endParaRPr lang="LID4096" sz="900">
              <a:solidFill>
                <a:srgbClr val="FFFFFF"/>
              </a:solidFill>
              <a:cs typeface="Segoe UI" pitchFamily="34" charset="0"/>
            </a:endParaRPr>
          </a:p>
        </p:txBody>
      </p:sp>
      <p:sp>
        <p:nvSpPr>
          <p:cNvPr id="273" name="Rectangle 272">
            <a:extLst>
              <a:ext uri="{FF2B5EF4-FFF2-40B4-BE49-F238E27FC236}">
                <a16:creationId xmlns:a16="http://schemas.microsoft.com/office/drawing/2014/main" id="{6D6D2C72-25C1-4909-BF6B-6D12A2F60FAB}"/>
              </a:ext>
            </a:extLst>
          </p:cNvPr>
          <p:cNvSpPr/>
          <p:nvPr/>
        </p:nvSpPr>
        <p:spPr bwMode="auto">
          <a:xfrm>
            <a:off x="8180034"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18</a:t>
            </a:r>
            <a:endParaRPr lang="LID4096" sz="900">
              <a:solidFill>
                <a:srgbClr val="FFFFFF"/>
              </a:solidFill>
              <a:cs typeface="Segoe UI" pitchFamily="34" charset="0"/>
            </a:endParaRPr>
          </a:p>
        </p:txBody>
      </p:sp>
      <p:sp>
        <p:nvSpPr>
          <p:cNvPr id="274" name="Rectangle 273">
            <a:extLst>
              <a:ext uri="{FF2B5EF4-FFF2-40B4-BE49-F238E27FC236}">
                <a16:creationId xmlns:a16="http://schemas.microsoft.com/office/drawing/2014/main" id="{D4E37DB1-C459-4B1A-851C-F5B6E9AED215}"/>
              </a:ext>
            </a:extLst>
          </p:cNvPr>
          <p:cNvSpPr/>
          <p:nvPr/>
        </p:nvSpPr>
        <p:spPr bwMode="auto">
          <a:xfrm>
            <a:off x="8409503"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17</a:t>
            </a:r>
            <a:endParaRPr lang="LID4096" sz="900">
              <a:solidFill>
                <a:srgbClr val="FFFFFF"/>
              </a:solidFill>
              <a:cs typeface="Segoe UI" pitchFamily="34" charset="0"/>
            </a:endParaRPr>
          </a:p>
        </p:txBody>
      </p:sp>
      <p:sp>
        <p:nvSpPr>
          <p:cNvPr id="275" name="Rectangle 274">
            <a:extLst>
              <a:ext uri="{FF2B5EF4-FFF2-40B4-BE49-F238E27FC236}">
                <a16:creationId xmlns:a16="http://schemas.microsoft.com/office/drawing/2014/main" id="{FEF2856B-BF24-4FBE-BEBC-2D173035EB51}"/>
              </a:ext>
            </a:extLst>
          </p:cNvPr>
          <p:cNvSpPr/>
          <p:nvPr/>
        </p:nvSpPr>
        <p:spPr bwMode="auto">
          <a:xfrm>
            <a:off x="8638972" y="4213650"/>
            <a:ext cx="199997" cy="19999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900">
                <a:solidFill>
                  <a:srgbClr val="FFFFFF"/>
                </a:solidFill>
                <a:cs typeface="Segoe UI" pitchFamily="34" charset="0"/>
              </a:rPr>
              <a:t>16</a:t>
            </a:r>
            <a:endParaRPr lang="LID4096" sz="900">
              <a:solidFill>
                <a:srgbClr val="FFFFFF"/>
              </a:solidFill>
              <a:cs typeface="Segoe UI" pitchFamily="34" charset="0"/>
            </a:endParaRPr>
          </a:p>
        </p:txBody>
      </p:sp>
      <p:cxnSp>
        <p:nvCxnSpPr>
          <p:cNvPr id="4" name="Straight Connector 3">
            <a:extLst>
              <a:ext uri="{FF2B5EF4-FFF2-40B4-BE49-F238E27FC236}">
                <a16:creationId xmlns:a16="http://schemas.microsoft.com/office/drawing/2014/main" id="{F92BEB59-B97E-456B-B309-E37FBF65398E}"/>
              </a:ext>
              <a:ext uri="{C183D7F6-B498-43B3-948B-1728B52AA6E4}">
                <adec:decorative xmlns:adec="http://schemas.microsoft.com/office/drawing/2017/decorative" val="1"/>
              </a:ext>
            </a:extLst>
          </p:cNvPr>
          <p:cNvCxnSpPr/>
          <p:nvPr/>
        </p:nvCxnSpPr>
        <p:spPr>
          <a:xfrm>
            <a:off x="6529888" y="2594008"/>
            <a:ext cx="180628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90CFA15B-0498-4C7C-8865-672ADC9F65A0}"/>
              </a:ext>
              <a:ext uri="{C183D7F6-B498-43B3-948B-1728B52AA6E4}">
                <adec:decorative xmlns:adec="http://schemas.microsoft.com/office/drawing/2017/decorative" val="1"/>
              </a:ext>
            </a:extLst>
          </p:cNvPr>
          <p:cNvCxnSpPr>
            <a:cxnSpLocks/>
          </p:cNvCxnSpPr>
          <p:nvPr/>
        </p:nvCxnSpPr>
        <p:spPr>
          <a:xfrm>
            <a:off x="6529888" y="2497707"/>
            <a:ext cx="0" cy="101065"/>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EC69CDDF-283C-494B-B2F1-06329FE41008}"/>
              </a:ext>
              <a:ext uri="{C183D7F6-B498-43B3-948B-1728B52AA6E4}">
                <adec:decorative xmlns:adec="http://schemas.microsoft.com/office/drawing/2017/decorative" val="1"/>
              </a:ext>
            </a:extLst>
          </p:cNvPr>
          <p:cNvCxnSpPr>
            <a:cxnSpLocks/>
          </p:cNvCxnSpPr>
          <p:nvPr/>
        </p:nvCxnSpPr>
        <p:spPr>
          <a:xfrm>
            <a:off x="8330819" y="2497707"/>
            <a:ext cx="0" cy="101065"/>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04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A3EABB2-09A9-4DFB-A7CF-A6D189FE05D4}"/>
              </a:ext>
              <a:ext uri="{C183D7F6-B498-43B3-948B-1728B52AA6E4}">
                <adec:decorative xmlns:adec="http://schemas.microsoft.com/office/drawing/2017/decorative" val="1"/>
              </a:ext>
            </a:extLst>
          </p:cNvPr>
          <p:cNvGrpSpPr/>
          <p:nvPr/>
        </p:nvGrpSpPr>
        <p:grpSpPr>
          <a:xfrm>
            <a:off x="7670686" y="257030"/>
            <a:ext cx="4589894" cy="2690738"/>
            <a:chOff x="7670686" y="257030"/>
            <a:chExt cx="4589894" cy="2690738"/>
          </a:xfrm>
        </p:grpSpPr>
        <p:sp>
          <p:nvSpPr>
            <p:cNvPr id="107" name="Oval 106">
              <a:extLst>
                <a:ext uri="{FF2B5EF4-FFF2-40B4-BE49-F238E27FC236}">
                  <a16:creationId xmlns:a16="http://schemas.microsoft.com/office/drawing/2014/main" id="{8D7C3EF5-311A-4180-A5BA-74D245F38CF2}"/>
                </a:ext>
              </a:extLst>
            </p:cNvPr>
            <p:cNvSpPr/>
            <p:nvPr/>
          </p:nvSpPr>
          <p:spPr>
            <a:xfrm>
              <a:off x="11862342"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08" name="Oval 107">
              <a:extLst>
                <a:ext uri="{FF2B5EF4-FFF2-40B4-BE49-F238E27FC236}">
                  <a16:creationId xmlns:a16="http://schemas.microsoft.com/office/drawing/2014/main" id="{ABCA4E07-9E3F-430A-A81F-04BF0A59EDD5}"/>
                </a:ext>
              </a:extLst>
            </p:cNvPr>
            <p:cNvSpPr/>
            <p:nvPr/>
          </p:nvSpPr>
          <p:spPr>
            <a:xfrm>
              <a:off x="11539907"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09" name="Oval 108">
              <a:extLst>
                <a:ext uri="{FF2B5EF4-FFF2-40B4-BE49-F238E27FC236}">
                  <a16:creationId xmlns:a16="http://schemas.microsoft.com/office/drawing/2014/main" id="{0C847A95-6EA0-4857-A124-B01745F18150}"/>
                </a:ext>
              </a:extLst>
            </p:cNvPr>
            <p:cNvSpPr/>
            <p:nvPr/>
          </p:nvSpPr>
          <p:spPr>
            <a:xfrm>
              <a:off x="11862342"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10" name="Oval 109">
              <a:extLst>
                <a:ext uri="{FF2B5EF4-FFF2-40B4-BE49-F238E27FC236}">
                  <a16:creationId xmlns:a16="http://schemas.microsoft.com/office/drawing/2014/main" id="{297740CC-BBE1-41DE-8D5E-803CAEA9F30F}"/>
                </a:ext>
              </a:extLst>
            </p:cNvPr>
            <p:cNvSpPr/>
            <p:nvPr/>
          </p:nvSpPr>
          <p:spPr>
            <a:xfrm>
              <a:off x="11217472"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3" name="Oval 122">
              <a:extLst>
                <a:ext uri="{FF2B5EF4-FFF2-40B4-BE49-F238E27FC236}">
                  <a16:creationId xmlns:a16="http://schemas.microsoft.com/office/drawing/2014/main" id="{C3C3D4CA-14F8-43C8-8CE8-61E417397F9A}"/>
                </a:ext>
              </a:extLst>
            </p:cNvPr>
            <p:cNvSpPr/>
            <p:nvPr/>
          </p:nvSpPr>
          <p:spPr>
            <a:xfrm>
              <a:off x="10895037"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4" name="Oval 123">
              <a:extLst>
                <a:ext uri="{FF2B5EF4-FFF2-40B4-BE49-F238E27FC236}">
                  <a16:creationId xmlns:a16="http://schemas.microsoft.com/office/drawing/2014/main" id="{327EF532-E478-42C7-A27A-14656D59C805}"/>
                </a:ext>
              </a:extLst>
            </p:cNvPr>
            <p:cNvSpPr/>
            <p:nvPr/>
          </p:nvSpPr>
          <p:spPr>
            <a:xfrm>
              <a:off x="1025016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5" name="Oval 124">
              <a:extLst>
                <a:ext uri="{FF2B5EF4-FFF2-40B4-BE49-F238E27FC236}">
                  <a16:creationId xmlns:a16="http://schemas.microsoft.com/office/drawing/2014/main" id="{FB9F223F-E661-4317-896B-8F5C7B0CDE17}"/>
                </a:ext>
              </a:extLst>
            </p:cNvPr>
            <p:cNvSpPr/>
            <p:nvPr/>
          </p:nvSpPr>
          <p:spPr>
            <a:xfrm>
              <a:off x="9605296"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6" name="Oval 125">
              <a:extLst>
                <a:ext uri="{FF2B5EF4-FFF2-40B4-BE49-F238E27FC236}">
                  <a16:creationId xmlns:a16="http://schemas.microsoft.com/office/drawing/2014/main" id="{B264DA93-A3BE-4BD5-ACC4-7842BFA3DFEA}"/>
                </a:ext>
              </a:extLst>
            </p:cNvPr>
            <p:cNvSpPr/>
            <p:nvPr/>
          </p:nvSpPr>
          <p:spPr>
            <a:xfrm>
              <a:off x="767068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7" name="Oval 126">
              <a:extLst>
                <a:ext uri="{FF2B5EF4-FFF2-40B4-BE49-F238E27FC236}">
                  <a16:creationId xmlns:a16="http://schemas.microsoft.com/office/drawing/2014/main" id="{8B9652D6-A82E-4DF6-B39C-F446479BF5F9}"/>
                </a:ext>
              </a:extLst>
            </p:cNvPr>
            <p:cNvSpPr/>
            <p:nvPr/>
          </p:nvSpPr>
          <p:spPr>
            <a:xfrm>
              <a:off x="9927731"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8" name="Oval 127">
              <a:extLst>
                <a:ext uri="{FF2B5EF4-FFF2-40B4-BE49-F238E27FC236}">
                  <a16:creationId xmlns:a16="http://schemas.microsoft.com/office/drawing/2014/main" id="{06BAEC2D-CBD8-4E2C-AEDB-0FD484CB669D}"/>
                </a:ext>
              </a:extLst>
            </p:cNvPr>
            <p:cNvSpPr/>
            <p:nvPr/>
          </p:nvSpPr>
          <p:spPr>
            <a:xfrm>
              <a:off x="9605296"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9" name="Oval 128">
              <a:extLst>
                <a:ext uri="{FF2B5EF4-FFF2-40B4-BE49-F238E27FC236}">
                  <a16:creationId xmlns:a16="http://schemas.microsoft.com/office/drawing/2014/main" id="{2A72055A-C439-49FF-AC50-458685DC6B03}"/>
                </a:ext>
              </a:extLst>
            </p:cNvPr>
            <p:cNvSpPr/>
            <p:nvPr/>
          </p:nvSpPr>
          <p:spPr>
            <a:xfrm>
              <a:off x="8960426"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0" name="Oval 129">
              <a:extLst>
                <a:ext uri="{FF2B5EF4-FFF2-40B4-BE49-F238E27FC236}">
                  <a16:creationId xmlns:a16="http://schemas.microsoft.com/office/drawing/2014/main" id="{1360056C-04B7-4229-A0E2-937D65F07A2B}"/>
                </a:ext>
              </a:extLst>
            </p:cNvPr>
            <p:cNvSpPr/>
            <p:nvPr/>
          </p:nvSpPr>
          <p:spPr>
            <a:xfrm>
              <a:off x="9282861"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1" name="Oval 130">
              <a:extLst>
                <a:ext uri="{FF2B5EF4-FFF2-40B4-BE49-F238E27FC236}">
                  <a16:creationId xmlns:a16="http://schemas.microsoft.com/office/drawing/2014/main" id="{9D34534F-133B-4B74-BD8E-81DFFDF4FCA8}"/>
                </a:ext>
              </a:extLst>
            </p:cNvPr>
            <p:cNvSpPr/>
            <p:nvPr/>
          </p:nvSpPr>
          <p:spPr>
            <a:xfrm>
              <a:off x="9605296"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2" name="Oval 131">
              <a:extLst>
                <a:ext uri="{FF2B5EF4-FFF2-40B4-BE49-F238E27FC236}">
                  <a16:creationId xmlns:a16="http://schemas.microsoft.com/office/drawing/2014/main" id="{4BF574FD-3556-4741-A0BD-D48912FF27CE}"/>
                </a:ext>
              </a:extLst>
            </p:cNvPr>
            <p:cNvSpPr/>
            <p:nvPr/>
          </p:nvSpPr>
          <p:spPr>
            <a:xfrm>
              <a:off x="10250166" y="100730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3" name="Oval 132">
              <a:extLst>
                <a:ext uri="{FF2B5EF4-FFF2-40B4-BE49-F238E27FC236}">
                  <a16:creationId xmlns:a16="http://schemas.microsoft.com/office/drawing/2014/main" id="{1A642BD4-03F9-46A3-9F0D-ECA7EF221D55}"/>
                </a:ext>
              </a:extLst>
            </p:cNvPr>
            <p:cNvSpPr/>
            <p:nvPr/>
          </p:nvSpPr>
          <p:spPr>
            <a:xfrm>
              <a:off x="1121747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4" name="Oval 133">
              <a:extLst>
                <a:ext uri="{FF2B5EF4-FFF2-40B4-BE49-F238E27FC236}">
                  <a16:creationId xmlns:a16="http://schemas.microsoft.com/office/drawing/2014/main" id="{7F952157-8512-468E-A97E-0B36A172AF31}"/>
                </a:ext>
              </a:extLst>
            </p:cNvPr>
            <p:cNvSpPr/>
            <p:nvPr/>
          </p:nvSpPr>
          <p:spPr>
            <a:xfrm>
              <a:off x="1186234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5" name="Oval 134">
              <a:extLst>
                <a:ext uri="{FF2B5EF4-FFF2-40B4-BE49-F238E27FC236}">
                  <a16:creationId xmlns:a16="http://schemas.microsoft.com/office/drawing/2014/main" id="{537D3C6B-8ECB-45B6-8F7D-136E00681C60}"/>
                </a:ext>
              </a:extLst>
            </p:cNvPr>
            <p:cNvSpPr/>
            <p:nvPr/>
          </p:nvSpPr>
          <p:spPr>
            <a:xfrm>
              <a:off x="12192139" y="175758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6" name="Oval 135">
              <a:extLst>
                <a:ext uri="{FF2B5EF4-FFF2-40B4-BE49-F238E27FC236}">
                  <a16:creationId xmlns:a16="http://schemas.microsoft.com/office/drawing/2014/main" id="{FE81E9A0-5ED8-4A9E-9981-24870395AACB}"/>
                </a:ext>
              </a:extLst>
            </p:cNvPr>
            <p:cNvSpPr/>
            <p:nvPr/>
          </p:nvSpPr>
          <p:spPr>
            <a:xfrm>
              <a:off x="11539907" y="1757587"/>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7" name="Oval 136">
              <a:extLst>
                <a:ext uri="{FF2B5EF4-FFF2-40B4-BE49-F238E27FC236}">
                  <a16:creationId xmlns:a16="http://schemas.microsoft.com/office/drawing/2014/main" id="{E000E117-19BE-4898-BDFF-01116900F374}"/>
                </a:ext>
              </a:extLst>
            </p:cNvPr>
            <p:cNvSpPr/>
            <p:nvPr/>
          </p:nvSpPr>
          <p:spPr>
            <a:xfrm>
              <a:off x="11539907" y="213272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8" name="Oval 137">
              <a:extLst>
                <a:ext uri="{FF2B5EF4-FFF2-40B4-BE49-F238E27FC236}">
                  <a16:creationId xmlns:a16="http://schemas.microsoft.com/office/drawing/2014/main" id="{70FBBF2B-6903-4D8D-A6EF-367BF5BA85CA}"/>
                </a:ext>
              </a:extLst>
            </p:cNvPr>
            <p:cNvSpPr/>
            <p:nvPr/>
          </p:nvSpPr>
          <p:spPr>
            <a:xfrm>
              <a:off x="11862342" y="250786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9" name="Oval 138">
              <a:extLst>
                <a:ext uri="{FF2B5EF4-FFF2-40B4-BE49-F238E27FC236}">
                  <a16:creationId xmlns:a16="http://schemas.microsoft.com/office/drawing/2014/main" id="{07B9305B-CB6F-440C-894C-47888A750B71}"/>
                </a:ext>
              </a:extLst>
            </p:cNvPr>
            <p:cNvSpPr/>
            <p:nvPr/>
          </p:nvSpPr>
          <p:spPr>
            <a:xfrm>
              <a:off x="11539907" y="288300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0" name="Freeform: Shape 139">
              <a:extLst>
                <a:ext uri="{FF2B5EF4-FFF2-40B4-BE49-F238E27FC236}">
                  <a16:creationId xmlns:a16="http://schemas.microsoft.com/office/drawing/2014/main" id="{D926E0F2-8173-4428-BC23-99FE4BD41CAB}"/>
                </a:ext>
              </a:extLst>
            </p:cNvPr>
            <p:cNvSpPr>
              <a:spLocks noChangeAspect="1"/>
            </p:cNvSpPr>
            <p:nvPr/>
          </p:nvSpPr>
          <p:spPr>
            <a:xfrm>
              <a:off x="8311878"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1" name="Freeform: Shape 140">
              <a:extLst>
                <a:ext uri="{FF2B5EF4-FFF2-40B4-BE49-F238E27FC236}">
                  <a16:creationId xmlns:a16="http://schemas.microsoft.com/office/drawing/2014/main" id="{28D8E0AC-B06A-44C2-AAB7-B7D8EC8167D3}"/>
                </a:ext>
              </a:extLst>
            </p:cNvPr>
            <p:cNvSpPr>
              <a:spLocks noChangeAspect="1"/>
            </p:cNvSpPr>
            <p:nvPr/>
          </p:nvSpPr>
          <p:spPr>
            <a:xfrm>
              <a:off x="799870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2" name="Freeform: Shape 141">
              <a:extLst>
                <a:ext uri="{FF2B5EF4-FFF2-40B4-BE49-F238E27FC236}">
                  <a16:creationId xmlns:a16="http://schemas.microsoft.com/office/drawing/2014/main" id="{F19A51A5-B87A-484C-BDCC-84FF3A59E3DE}"/>
                </a:ext>
              </a:extLst>
            </p:cNvPr>
            <p:cNvSpPr>
              <a:spLocks noChangeAspect="1"/>
            </p:cNvSpPr>
            <p:nvPr/>
          </p:nvSpPr>
          <p:spPr>
            <a:xfrm>
              <a:off x="864357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3" name="Freeform: Shape 142">
              <a:extLst>
                <a:ext uri="{FF2B5EF4-FFF2-40B4-BE49-F238E27FC236}">
                  <a16:creationId xmlns:a16="http://schemas.microsoft.com/office/drawing/2014/main" id="{D7EF5241-7EB3-4FAD-B4CE-9569E31C9128}"/>
                </a:ext>
              </a:extLst>
            </p:cNvPr>
            <p:cNvSpPr>
              <a:spLocks noChangeAspect="1"/>
            </p:cNvSpPr>
            <p:nvPr/>
          </p:nvSpPr>
          <p:spPr>
            <a:xfrm>
              <a:off x="8956749"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4" name="Freeform: Shape 143">
              <a:extLst>
                <a:ext uri="{FF2B5EF4-FFF2-40B4-BE49-F238E27FC236}">
                  <a16:creationId xmlns:a16="http://schemas.microsoft.com/office/drawing/2014/main" id="{D7E465D2-93D8-4C02-856A-74E946DDE6FC}"/>
                </a:ext>
              </a:extLst>
            </p:cNvPr>
            <p:cNvSpPr>
              <a:spLocks noChangeAspect="1"/>
            </p:cNvSpPr>
            <p:nvPr/>
          </p:nvSpPr>
          <p:spPr>
            <a:xfrm flipH="1">
              <a:off x="928844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5" name="Freeform: Shape 144">
              <a:extLst>
                <a:ext uri="{FF2B5EF4-FFF2-40B4-BE49-F238E27FC236}">
                  <a16:creationId xmlns:a16="http://schemas.microsoft.com/office/drawing/2014/main" id="{03A890E7-CFBF-465B-A4F8-00962188E6B9}"/>
                </a:ext>
              </a:extLst>
            </p:cNvPr>
            <p:cNvSpPr>
              <a:spLocks noChangeAspect="1"/>
            </p:cNvSpPr>
            <p:nvPr/>
          </p:nvSpPr>
          <p:spPr>
            <a:xfrm>
              <a:off x="9933314"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6" name="Freeform: Shape 145">
              <a:extLst>
                <a:ext uri="{FF2B5EF4-FFF2-40B4-BE49-F238E27FC236}">
                  <a16:creationId xmlns:a16="http://schemas.microsoft.com/office/drawing/2014/main" id="{B4F6EBBF-2700-4214-BDB4-6E81B7AE17CA}"/>
                </a:ext>
              </a:extLst>
            </p:cNvPr>
            <p:cNvSpPr>
              <a:spLocks noChangeAspect="1"/>
            </p:cNvSpPr>
            <p:nvPr/>
          </p:nvSpPr>
          <p:spPr>
            <a:xfrm>
              <a:off x="1057818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7" name="Freeform: Shape 146">
              <a:extLst>
                <a:ext uri="{FF2B5EF4-FFF2-40B4-BE49-F238E27FC236}">
                  <a16:creationId xmlns:a16="http://schemas.microsoft.com/office/drawing/2014/main" id="{06E24373-C9CE-49B4-9F89-F68E3E478F07}"/>
                </a:ext>
              </a:extLst>
            </p:cNvPr>
            <p:cNvSpPr>
              <a:spLocks noChangeAspect="1"/>
            </p:cNvSpPr>
            <p:nvPr/>
          </p:nvSpPr>
          <p:spPr>
            <a:xfrm flipH="1">
              <a:off x="10578185"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8" name="Freeform: Shape 147">
              <a:extLst>
                <a:ext uri="{FF2B5EF4-FFF2-40B4-BE49-F238E27FC236}">
                  <a16:creationId xmlns:a16="http://schemas.microsoft.com/office/drawing/2014/main" id="{8CA03CEE-66B8-4A52-9724-5827F058D1BF}"/>
                </a:ext>
              </a:extLst>
            </p:cNvPr>
            <p:cNvSpPr>
              <a:spLocks noChangeAspect="1"/>
            </p:cNvSpPr>
            <p:nvPr/>
          </p:nvSpPr>
          <p:spPr>
            <a:xfrm flipH="1">
              <a:off x="993331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9" name="Freeform: Shape 148">
              <a:extLst>
                <a:ext uri="{FF2B5EF4-FFF2-40B4-BE49-F238E27FC236}">
                  <a16:creationId xmlns:a16="http://schemas.microsoft.com/office/drawing/2014/main" id="{34B44061-FB73-4002-851C-CC47FF3E1B6D}"/>
                </a:ext>
              </a:extLst>
            </p:cNvPr>
            <p:cNvSpPr>
              <a:spLocks noChangeAspect="1"/>
            </p:cNvSpPr>
            <p:nvPr/>
          </p:nvSpPr>
          <p:spPr>
            <a:xfrm>
              <a:off x="927918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0" name="Freeform: Shape 149">
              <a:extLst>
                <a:ext uri="{FF2B5EF4-FFF2-40B4-BE49-F238E27FC236}">
                  <a16:creationId xmlns:a16="http://schemas.microsoft.com/office/drawing/2014/main" id="{E730AC33-8AB6-4387-ADC1-C655340401C9}"/>
                </a:ext>
              </a:extLst>
            </p:cNvPr>
            <p:cNvSpPr>
              <a:spLocks noChangeAspect="1"/>
            </p:cNvSpPr>
            <p:nvPr/>
          </p:nvSpPr>
          <p:spPr>
            <a:xfrm>
              <a:off x="863431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1" name="Freeform: Shape 150">
              <a:extLst>
                <a:ext uri="{FF2B5EF4-FFF2-40B4-BE49-F238E27FC236}">
                  <a16:creationId xmlns:a16="http://schemas.microsoft.com/office/drawing/2014/main" id="{3BD6297A-1695-409F-B7F7-57E9E283F5AD}"/>
                </a:ext>
              </a:extLst>
            </p:cNvPr>
            <p:cNvSpPr>
              <a:spLocks noChangeAspect="1"/>
            </p:cNvSpPr>
            <p:nvPr/>
          </p:nvSpPr>
          <p:spPr>
            <a:xfrm>
              <a:off x="8311878"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2" name="Freeform: Shape 151">
              <a:extLst>
                <a:ext uri="{FF2B5EF4-FFF2-40B4-BE49-F238E27FC236}">
                  <a16:creationId xmlns:a16="http://schemas.microsoft.com/office/drawing/2014/main" id="{04DB1E28-59DE-42CB-8411-1687B77264A6}"/>
                </a:ext>
              </a:extLst>
            </p:cNvPr>
            <p:cNvSpPr>
              <a:spLocks noChangeAspect="1"/>
            </p:cNvSpPr>
            <p:nvPr/>
          </p:nvSpPr>
          <p:spPr>
            <a:xfrm>
              <a:off x="10246489"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3" name="Freeform: Shape 152">
              <a:extLst>
                <a:ext uri="{FF2B5EF4-FFF2-40B4-BE49-F238E27FC236}">
                  <a16:creationId xmlns:a16="http://schemas.microsoft.com/office/drawing/2014/main" id="{78EF3249-66C1-44FB-8637-77FE5095934D}"/>
                </a:ext>
              </a:extLst>
            </p:cNvPr>
            <p:cNvSpPr>
              <a:spLocks noChangeAspect="1"/>
            </p:cNvSpPr>
            <p:nvPr/>
          </p:nvSpPr>
          <p:spPr>
            <a:xfrm>
              <a:off x="1056892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4" name="Freeform: Shape 153">
              <a:extLst>
                <a:ext uri="{FF2B5EF4-FFF2-40B4-BE49-F238E27FC236}">
                  <a16:creationId xmlns:a16="http://schemas.microsoft.com/office/drawing/2014/main" id="{AA9DB6CA-BD9C-46BA-AD79-DBE0DC1F4E1B}"/>
                </a:ext>
              </a:extLst>
            </p:cNvPr>
            <p:cNvSpPr>
              <a:spLocks noChangeAspect="1"/>
            </p:cNvSpPr>
            <p:nvPr/>
          </p:nvSpPr>
          <p:spPr>
            <a:xfrm>
              <a:off x="10900620" y="259621"/>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5" name="Freeform: Shape 154">
              <a:extLst>
                <a:ext uri="{FF2B5EF4-FFF2-40B4-BE49-F238E27FC236}">
                  <a16:creationId xmlns:a16="http://schemas.microsoft.com/office/drawing/2014/main" id="{B41D17E5-CA5D-4356-B95A-349890E38C03}"/>
                </a:ext>
              </a:extLst>
            </p:cNvPr>
            <p:cNvSpPr>
              <a:spLocks noChangeAspect="1"/>
            </p:cNvSpPr>
            <p:nvPr/>
          </p:nvSpPr>
          <p:spPr>
            <a:xfrm flipH="1">
              <a:off x="10900620"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6" name="Freeform: Shape 155">
              <a:extLst>
                <a:ext uri="{FF2B5EF4-FFF2-40B4-BE49-F238E27FC236}">
                  <a16:creationId xmlns:a16="http://schemas.microsoft.com/office/drawing/2014/main" id="{A9DDA54B-FE95-45EF-93A0-F2E2DD109198}"/>
                </a:ext>
              </a:extLst>
            </p:cNvPr>
            <p:cNvSpPr>
              <a:spLocks noChangeAspect="1"/>
            </p:cNvSpPr>
            <p:nvPr/>
          </p:nvSpPr>
          <p:spPr>
            <a:xfrm>
              <a:off x="11536229"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7" name="Freeform: Shape 156">
              <a:extLst>
                <a:ext uri="{FF2B5EF4-FFF2-40B4-BE49-F238E27FC236}">
                  <a16:creationId xmlns:a16="http://schemas.microsoft.com/office/drawing/2014/main" id="{23B729FA-918A-4151-81E8-14A5A1177FED}"/>
                </a:ext>
              </a:extLst>
            </p:cNvPr>
            <p:cNvSpPr>
              <a:spLocks noChangeAspect="1"/>
            </p:cNvSpPr>
            <p:nvPr/>
          </p:nvSpPr>
          <p:spPr>
            <a:xfrm>
              <a:off x="11858664" y="288559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8" name="Freeform: Shape 157">
              <a:extLst>
                <a:ext uri="{FF2B5EF4-FFF2-40B4-BE49-F238E27FC236}">
                  <a16:creationId xmlns:a16="http://schemas.microsoft.com/office/drawing/2014/main" id="{BC03C8D3-7C7D-4827-AB91-F89BD7764126}"/>
                </a:ext>
              </a:extLst>
            </p:cNvPr>
            <p:cNvSpPr>
              <a:spLocks noChangeAspect="1"/>
            </p:cNvSpPr>
            <p:nvPr/>
          </p:nvSpPr>
          <p:spPr>
            <a:xfrm>
              <a:off x="12188461"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9" name="Freeform: Shape 158">
              <a:extLst>
                <a:ext uri="{FF2B5EF4-FFF2-40B4-BE49-F238E27FC236}">
                  <a16:creationId xmlns:a16="http://schemas.microsoft.com/office/drawing/2014/main" id="{1558A57F-F51F-44F1-970A-F1C3A50226C6}"/>
                </a:ext>
              </a:extLst>
            </p:cNvPr>
            <p:cNvSpPr>
              <a:spLocks noChangeAspect="1"/>
            </p:cNvSpPr>
            <p:nvPr/>
          </p:nvSpPr>
          <p:spPr>
            <a:xfrm>
              <a:off x="12197722" y="288559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0" name="Freeform: Shape 159">
              <a:extLst>
                <a:ext uri="{FF2B5EF4-FFF2-40B4-BE49-F238E27FC236}">
                  <a16:creationId xmlns:a16="http://schemas.microsoft.com/office/drawing/2014/main" id="{06C1C4D2-58DD-4773-AD1B-32615BDFAF4B}"/>
                </a:ext>
              </a:extLst>
            </p:cNvPr>
            <p:cNvSpPr>
              <a:spLocks noChangeAspect="1"/>
            </p:cNvSpPr>
            <p:nvPr/>
          </p:nvSpPr>
          <p:spPr>
            <a:xfrm>
              <a:off x="11536229" y="1385039"/>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1" name="Freeform: Shape 160">
              <a:extLst>
                <a:ext uri="{FF2B5EF4-FFF2-40B4-BE49-F238E27FC236}">
                  <a16:creationId xmlns:a16="http://schemas.microsoft.com/office/drawing/2014/main" id="{AC4906BC-E92F-4305-A938-786661390C14}"/>
                </a:ext>
              </a:extLst>
            </p:cNvPr>
            <p:cNvSpPr>
              <a:spLocks noChangeAspect="1"/>
            </p:cNvSpPr>
            <p:nvPr/>
          </p:nvSpPr>
          <p:spPr>
            <a:xfrm flipH="1">
              <a:off x="1122305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2" name="Freeform: Shape 161">
              <a:extLst>
                <a:ext uri="{FF2B5EF4-FFF2-40B4-BE49-F238E27FC236}">
                  <a16:creationId xmlns:a16="http://schemas.microsoft.com/office/drawing/2014/main" id="{05CA1D53-B337-44DB-B98E-239F7E9478C6}"/>
                </a:ext>
              </a:extLst>
            </p:cNvPr>
            <p:cNvSpPr>
              <a:spLocks noChangeAspect="1"/>
            </p:cNvSpPr>
            <p:nvPr/>
          </p:nvSpPr>
          <p:spPr>
            <a:xfrm flipH="1">
              <a:off x="11867925" y="176017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3" name="Freeform: Shape 162">
              <a:extLst>
                <a:ext uri="{FF2B5EF4-FFF2-40B4-BE49-F238E27FC236}">
                  <a16:creationId xmlns:a16="http://schemas.microsoft.com/office/drawing/2014/main" id="{71FCEBF6-332C-43DF-B0ED-C837BDF7D2AA}"/>
                </a:ext>
              </a:extLst>
            </p:cNvPr>
            <p:cNvSpPr>
              <a:spLocks noChangeAspect="1"/>
            </p:cNvSpPr>
            <p:nvPr/>
          </p:nvSpPr>
          <p:spPr>
            <a:xfrm>
              <a:off x="11213794" y="259621"/>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4" name="Freeform: Shape 163">
              <a:extLst>
                <a:ext uri="{FF2B5EF4-FFF2-40B4-BE49-F238E27FC236}">
                  <a16:creationId xmlns:a16="http://schemas.microsoft.com/office/drawing/2014/main" id="{282192A0-B20D-42B9-BCF2-C97B3B643201}"/>
                </a:ext>
              </a:extLst>
            </p:cNvPr>
            <p:cNvSpPr>
              <a:spLocks noChangeAspect="1"/>
            </p:cNvSpPr>
            <p:nvPr/>
          </p:nvSpPr>
          <p:spPr>
            <a:xfrm>
              <a:off x="11545490"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5" name="Freeform: Shape 164">
              <a:extLst>
                <a:ext uri="{FF2B5EF4-FFF2-40B4-BE49-F238E27FC236}">
                  <a16:creationId xmlns:a16="http://schemas.microsoft.com/office/drawing/2014/main" id="{19B16404-A610-4A83-8271-DA8586D2B9A4}"/>
                </a:ext>
              </a:extLst>
            </p:cNvPr>
            <p:cNvSpPr>
              <a:spLocks noChangeAspect="1"/>
            </p:cNvSpPr>
            <p:nvPr/>
          </p:nvSpPr>
          <p:spPr>
            <a:xfrm>
              <a:off x="12197722"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6" name="Freeform: Shape 165">
              <a:extLst>
                <a:ext uri="{FF2B5EF4-FFF2-40B4-BE49-F238E27FC236}">
                  <a16:creationId xmlns:a16="http://schemas.microsoft.com/office/drawing/2014/main" id="{3775A4C2-675F-425B-99F9-34D2357CE478}"/>
                </a:ext>
              </a:extLst>
            </p:cNvPr>
            <p:cNvSpPr/>
            <p:nvPr/>
          </p:nvSpPr>
          <p:spPr>
            <a:xfrm flipH="1">
              <a:off x="10933253" y="288115"/>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7" name="Graphic 509">
              <a:extLst>
                <a:ext uri="{FF2B5EF4-FFF2-40B4-BE49-F238E27FC236}">
                  <a16:creationId xmlns:a16="http://schemas.microsoft.com/office/drawing/2014/main" id="{9E132D09-9872-4C1A-A12E-3466A3410A6F}"/>
                </a:ext>
              </a:extLst>
            </p:cNvPr>
            <p:cNvSpPr>
              <a:spLocks noChangeAspect="1"/>
            </p:cNvSpPr>
            <p:nvPr/>
          </p:nvSpPr>
          <p:spPr>
            <a:xfrm flipV="1">
              <a:off x="10932061" y="663987"/>
              <a:ext cx="640080" cy="749546"/>
            </a:xfrm>
            <a:custGeom>
              <a:avLst/>
              <a:gdLst>
                <a:gd name="connsiteX0" fmla="*/ 0 w 481203"/>
                <a:gd name="connsiteY0" fmla="*/ 563499 h 563498"/>
                <a:gd name="connsiteX1" fmla="*/ 0 w 481203"/>
                <a:gd name="connsiteY1" fmla="*/ 0 h 563498"/>
                <a:gd name="connsiteX2" fmla="*/ 0 w 481203"/>
                <a:gd name="connsiteY2" fmla="*/ 0 h 563498"/>
                <a:gd name="connsiteX3" fmla="*/ 481203 w 481203"/>
                <a:gd name="connsiteY3" fmla="*/ 281750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563499"/>
                  </a:moveTo>
                  <a:lnTo>
                    <a:pt x="0" y="0"/>
                  </a:lnTo>
                  <a:lnTo>
                    <a:pt x="0" y="0"/>
                  </a:lnTo>
                  <a:lnTo>
                    <a:pt x="481203" y="281750"/>
                  </a:lnTo>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dirty="0"/>
              <a:t>Tile classification</a:t>
            </a:r>
            <a:endParaRPr lang="LID4096" dirty="0"/>
          </a:p>
        </p:txBody>
      </p:sp>
      <p:sp>
        <p:nvSpPr>
          <p:cNvPr id="4" name="Text Placeholder 3">
            <a:extLst>
              <a:ext uri="{FF2B5EF4-FFF2-40B4-BE49-F238E27FC236}">
                <a16:creationId xmlns:a16="http://schemas.microsoft.com/office/drawing/2014/main" id="{779B050D-D229-4746-92D6-6DD41BA7F99E}"/>
              </a:ext>
            </a:extLst>
          </p:cNvPr>
          <p:cNvSpPr>
            <a:spLocks noGrp="1"/>
          </p:cNvSpPr>
          <p:nvPr>
            <p:ph sz="quarter" idx="10"/>
          </p:nvPr>
        </p:nvSpPr>
        <p:spPr>
          <a:xfrm>
            <a:off x="584200" y="1435100"/>
            <a:ext cx="11018520" cy="1914370"/>
          </a:xfrm>
        </p:spPr>
        <p:txBody>
          <a:bodyPr/>
          <a:lstStyle/>
          <a:p>
            <a:r>
              <a:rPr lang="en-GB" sz="2000" dirty="0">
                <a:solidFill>
                  <a:schemeClr val="accent3"/>
                </a:solidFill>
                <a:latin typeface="+mj-lt"/>
              </a:rPr>
              <a:t>I</a:t>
            </a:r>
            <a:r>
              <a:rPr lang="en-US" sz="2000" dirty="0" err="1">
                <a:solidFill>
                  <a:schemeClr val="accent3"/>
                </a:solidFill>
                <a:latin typeface="+mj-lt"/>
              </a:rPr>
              <a:t>dea</a:t>
            </a:r>
            <a:r>
              <a:rPr lang="en-US" sz="2000" dirty="0">
                <a:solidFill>
                  <a:schemeClr val="accent3"/>
                </a:solidFill>
                <a:latin typeface="+mj-lt"/>
              </a:rPr>
              <a:t>: </a:t>
            </a:r>
            <a:r>
              <a:rPr lang="en-US" sz="1800" dirty="0"/>
              <a:t>quickly identify regions that we may skip in the denoiser</a:t>
            </a:r>
          </a:p>
          <a:p>
            <a:r>
              <a:rPr lang="en-US" sz="1800" dirty="0"/>
              <a:t>Seeing gains in the 25–30% range, highly dependent on the scene</a:t>
            </a:r>
          </a:p>
          <a:p>
            <a:r>
              <a:rPr lang="en-GB" sz="1800" dirty="0"/>
              <a:t>The denoisers run on 8x8 tiles</a:t>
            </a:r>
          </a:p>
          <a:p>
            <a:r>
              <a:rPr lang="en-GB" sz="1800" dirty="0"/>
              <a:t>The </a:t>
            </a:r>
            <a:r>
              <a:rPr lang="en-GB" sz="1800" dirty="0" err="1"/>
              <a:t>neighborhood</a:t>
            </a:r>
            <a:r>
              <a:rPr lang="en-GB" sz="1800" dirty="0"/>
              <a:t> stretches another 8 in each direction </a:t>
            </a:r>
          </a:p>
          <a:p>
            <a:r>
              <a:rPr lang="en-GB" sz="1800" dirty="0"/>
              <a:t>Thus, we check a 24x24 region if it is entirely in light </a:t>
            </a:r>
            <a:br>
              <a:rPr lang="en-GB" sz="1800" dirty="0"/>
            </a:br>
            <a:r>
              <a:rPr lang="en-GB" sz="1800" dirty="0"/>
              <a:t>or entirely in shadow using 18 scalar loads:</a:t>
            </a:r>
          </a:p>
        </p:txBody>
      </p:sp>
      <p:pic>
        <p:nvPicPr>
          <p:cNvPr id="5" name="Picture 4">
            <a:extLst>
              <a:ext uri="{FF2B5EF4-FFF2-40B4-BE49-F238E27FC236}">
                <a16:creationId xmlns:a16="http://schemas.microsoft.com/office/drawing/2014/main" id="{F6DAE674-98F0-417D-9B09-4839B4E3AD2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55489" y="3429398"/>
            <a:ext cx="5048248" cy="2839640"/>
          </a:xfrm>
          <a:prstGeom prst="rect">
            <a:avLst/>
          </a:prstGeom>
          <a:ln>
            <a:solidFill>
              <a:schemeClr val="accent1"/>
            </a:solidFill>
          </a:ln>
        </p:spPr>
      </p:pic>
      <p:sp>
        <p:nvSpPr>
          <p:cNvPr id="6" name="Text Placeholder 10">
            <a:extLst>
              <a:ext uri="{FF2B5EF4-FFF2-40B4-BE49-F238E27FC236}">
                <a16:creationId xmlns:a16="http://schemas.microsoft.com/office/drawing/2014/main" id="{E704AC1B-F578-469E-AB94-3AD48B32DF3E}"/>
              </a:ext>
            </a:extLst>
          </p:cNvPr>
          <p:cNvSpPr txBox="1">
            <a:spLocks/>
          </p:cNvSpPr>
          <p:nvPr/>
        </p:nvSpPr>
        <p:spPr>
          <a:xfrm>
            <a:off x="4084753" y="3696551"/>
            <a:ext cx="2268422" cy="553998"/>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32-bit bitmask covering 8x4 pixel tile</a:t>
            </a:r>
          </a:p>
        </p:txBody>
      </p:sp>
      <p:sp>
        <p:nvSpPr>
          <p:cNvPr id="7" name="Text Placeholder 10">
            <a:extLst>
              <a:ext uri="{FF2B5EF4-FFF2-40B4-BE49-F238E27FC236}">
                <a16:creationId xmlns:a16="http://schemas.microsoft.com/office/drawing/2014/main" id="{1BA1FA59-7FB8-463B-A43C-2899A9044F00}"/>
              </a:ext>
            </a:extLst>
          </p:cNvPr>
          <p:cNvSpPr txBox="1">
            <a:spLocks/>
          </p:cNvSpPr>
          <p:nvPr/>
        </p:nvSpPr>
        <p:spPr>
          <a:xfrm>
            <a:off x="4084753" y="4734808"/>
            <a:ext cx="2268422" cy="83099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8x8 pixel center tile</a:t>
            </a:r>
            <a:br>
              <a:rPr lang="en-US" sz="1800" dirty="0"/>
            </a:br>
            <a:r>
              <a:rPr lang="en-US" sz="1800" dirty="0"/>
              <a:t>= target of the classification</a:t>
            </a:r>
          </a:p>
        </p:txBody>
      </p:sp>
      <p:grpSp>
        <p:nvGrpSpPr>
          <p:cNvPr id="8" name="Group 7">
            <a:extLst>
              <a:ext uri="{FF2B5EF4-FFF2-40B4-BE49-F238E27FC236}">
                <a16:creationId xmlns:a16="http://schemas.microsoft.com/office/drawing/2014/main" id="{81DD898C-FC09-42D3-A05F-CF046006F322}"/>
              </a:ext>
              <a:ext uri="{C183D7F6-B498-43B3-948B-1728B52AA6E4}">
                <adec:decorative xmlns:adec="http://schemas.microsoft.com/office/drawing/2017/decorative" val="1"/>
              </a:ext>
            </a:extLst>
          </p:cNvPr>
          <p:cNvGrpSpPr/>
          <p:nvPr/>
        </p:nvGrpSpPr>
        <p:grpSpPr>
          <a:xfrm>
            <a:off x="1436124" y="3742595"/>
            <a:ext cx="648000" cy="2147210"/>
            <a:chOff x="1707586" y="3273857"/>
            <a:chExt cx="648000" cy="2147210"/>
          </a:xfrm>
        </p:grpSpPr>
        <p:sp>
          <p:nvSpPr>
            <p:cNvPr id="10" name="Rectangle 9">
              <a:extLst>
                <a:ext uri="{FF2B5EF4-FFF2-40B4-BE49-F238E27FC236}">
                  <a16:creationId xmlns:a16="http://schemas.microsoft.com/office/drawing/2014/main" id="{CADD3A38-946B-435E-A963-21437E167DD6}"/>
                </a:ext>
              </a:extLst>
            </p:cNvPr>
            <p:cNvSpPr/>
            <p:nvPr/>
          </p:nvSpPr>
          <p:spPr bwMode="auto">
            <a:xfrm>
              <a:off x="1707586" y="3642424"/>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1" name="Rectangle 10">
              <a:extLst>
                <a:ext uri="{FF2B5EF4-FFF2-40B4-BE49-F238E27FC236}">
                  <a16:creationId xmlns:a16="http://schemas.microsoft.com/office/drawing/2014/main" id="{15AA9C32-FCE7-4E53-AE09-AE8442096FBD}"/>
                </a:ext>
              </a:extLst>
            </p:cNvPr>
            <p:cNvSpPr/>
            <p:nvPr/>
          </p:nvSpPr>
          <p:spPr bwMode="auto">
            <a:xfrm>
              <a:off x="1707586" y="4006085"/>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2" name="Rectangle 11">
              <a:extLst>
                <a:ext uri="{FF2B5EF4-FFF2-40B4-BE49-F238E27FC236}">
                  <a16:creationId xmlns:a16="http://schemas.microsoft.com/office/drawing/2014/main" id="{A7E1D5D0-6C0F-44AB-9D20-4E03D5E1C0B1}"/>
                </a:ext>
              </a:extLst>
            </p:cNvPr>
            <p:cNvSpPr/>
            <p:nvPr/>
          </p:nvSpPr>
          <p:spPr bwMode="auto">
            <a:xfrm>
              <a:off x="1707586" y="4369746"/>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3" name="Rectangle 12">
              <a:extLst>
                <a:ext uri="{FF2B5EF4-FFF2-40B4-BE49-F238E27FC236}">
                  <a16:creationId xmlns:a16="http://schemas.microsoft.com/office/drawing/2014/main" id="{3A2A22C9-8CDB-4FFF-84F0-D66CCEFF7BB6}"/>
                </a:ext>
              </a:extLst>
            </p:cNvPr>
            <p:cNvSpPr/>
            <p:nvPr/>
          </p:nvSpPr>
          <p:spPr bwMode="auto">
            <a:xfrm>
              <a:off x="1707586" y="473340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4" name="Rectangle 13">
              <a:extLst>
                <a:ext uri="{FF2B5EF4-FFF2-40B4-BE49-F238E27FC236}">
                  <a16:creationId xmlns:a16="http://schemas.microsoft.com/office/drawing/2014/main" id="{AE802371-5AC6-4707-8D81-F1F127BFA370}"/>
                </a:ext>
              </a:extLst>
            </p:cNvPr>
            <p:cNvSpPr/>
            <p:nvPr/>
          </p:nvSpPr>
          <p:spPr bwMode="auto">
            <a:xfrm>
              <a:off x="1707586" y="327385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5" name="Rectangle 14">
              <a:extLst>
                <a:ext uri="{FF2B5EF4-FFF2-40B4-BE49-F238E27FC236}">
                  <a16:creationId xmlns:a16="http://schemas.microsoft.com/office/drawing/2014/main" id="{A5CE2EF4-84EA-4FEE-B683-0875AEA9C88E}"/>
                </a:ext>
              </a:extLst>
            </p:cNvPr>
            <p:cNvSpPr/>
            <p:nvPr/>
          </p:nvSpPr>
          <p:spPr bwMode="auto">
            <a:xfrm>
              <a:off x="1707586" y="509706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grpSp>
      <p:grpSp>
        <p:nvGrpSpPr>
          <p:cNvPr id="16" name="Group 15">
            <a:extLst>
              <a:ext uri="{FF2B5EF4-FFF2-40B4-BE49-F238E27FC236}">
                <a16:creationId xmlns:a16="http://schemas.microsoft.com/office/drawing/2014/main" id="{E7458BA4-9E0E-4FBB-8AAC-26471F732881}"/>
              </a:ext>
              <a:ext uri="{C183D7F6-B498-43B3-948B-1728B52AA6E4}">
                <adec:decorative xmlns:adec="http://schemas.microsoft.com/office/drawing/2017/decorative" val="1"/>
              </a:ext>
            </a:extLst>
          </p:cNvPr>
          <p:cNvGrpSpPr/>
          <p:nvPr/>
        </p:nvGrpSpPr>
        <p:grpSpPr>
          <a:xfrm>
            <a:off x="2135211" y="3742595"/>
            <a:ext cx="648000" cy="2147210"/>
            <a:chOff x="2526682" y="3273857"/>
            <a:chExt cx="648000" cy="2147210"/>
          </a:xfrm>
        </p:grpSpPr>
        <p:sp>
          <p:nvSpPr>
            <p:cNvPr id="17" name="Rectangle 16">
              <a:extLst>
                <a:ext uri="{FF2B5EF4-FFF2-40B4-BE49-F238E27FC236}">
                  <a16:creationId xmlns:a16="http://schemas.microsoft.com/office/drawing/2014/main" id="{13534AED-C552-42BA-9F37-AD55630A0EAE}"/>
                </a:ext>
              </a:extLst>
            </p:cNvPr>
            <p:cNvSpPr/>
            <p:nvPr/>
          </p:nvSpPr>
          <p:spPr bwMode="auto">
            <a:xfrm>
              <a:off x="2526682" y="3642424"/>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8" name="Rectangle 17">
              <a:extLst>
                <a:ext uri="{FF2B5EF4-FFF2-40B4-BE49-F238E27FC236}">
                  <a16:creationId xmlns:a16="http://schemas.microsoft.com/office/drawing/2014/main" id="{9D274B1C-A350-43B8-9E7E-EDF853C2BF94}"/>
                </a:ext>
              </a:extLst>
            </p:cNvPr>
            <p:cNvSpPr/>
            <p:nvPr/>
          </p:nvSpPr>
          <p:spPr bwMode="auto">
            <a:xfrm>
              <a:off x="2526682" y="4006085"/>
              <a:ext cx="648000" cy="32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19" name="Rectangle 18">
              <a:extLst>
                <a:ext uri="{FF2B5EF4-FFF2-40B4-BE49-F238E27FC236}">
                  <a16:creationId xmlns:a16="http://schemas.microsoft.com/office/drawing/2014/main" id="{BC9E803F-D24D-4311-BDBB-B52299B66AAB}"/>
                </a:ext>
              </a:extLst>
            </p:cNvPr>
            <p:cNvSpPr/>
            <p:nvPr/>
          </p:nvSpPr>
          <p:spPr bwMode="auto">
            <a:xfrm>
              <a:off x="2526682" y="4369746"/>
              <a:ext cx="648000" cy="32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0" name="Rectangle 19">
              <a:extLst>
                <a:ext uri="{FF2B5EF4-FFF2-40B4-BE49-F238E27FC236}">
                  <a16:creationId xmlns:a16="http://schemas.microsoft.com/office/drawing/2014/main" id="{9E293C72-32EB-41D2-B7A9-C36C4852F00A}"/>
                </a:ext>
              </a:extLst>
            </p:cNvPr>
            <p:cNvSpPr/>
            <p:nvPr/>
          </p:nvSpPr>
          <p:spPr bwMode="auto">
            <a:xfrm>
              <a:off x="2526682" y="473340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1" name="Rectangle 20">
              <a:extLst>
                <a:ext uri="{FF2B5EF4-FFF2-40B4-BE49-F238E27FC236}">
                  <a16:creationId xmlns:a16="http://schemas.microsoft.com/office/drawing/2014/main" id="{FD703F24-54F0-4944-B200-019B710BDD11}"/>
                </a:ext>
              </a:extLst>
            </p:cNvPr>
            <p:cNvSpPr/>
            <p:nvPr/>
          </p:nvSpPr>
          <p:spPr bwMode="auto">
            <a:xfrm>
              <a:off x="2526682" y="327385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2" name="Rectangle 21">
              <a:extLst>
                <a:ext uri="{FF2B5EF4-FFF2-40B4-BE49-F238E27FC236}">
                  <a16:creationId xmlns:a16="http://schemas.microsoft.com/office/drawing/2014/main" id="{FAAF7A76-BDC2-40B2-8B4A-FEBB0C310D10}"/>
                </a:ext>
              </a:extLst>
            </p:cNvPr>
            <p:cNvSpPr/>
            <p:nvPr/>
          </p:nvSpPr>
          <p:spPr bwMode="auto">
            <a:xfrm>
              <a:off x="2526682" y="509706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grpSp>
      <p:grpSp>
        <p:nvGrpSpPr>
          <p:cNvPr id="23" name="Group 22">
            <a:extLst>
              <a:ext uri="{FF2B5EF4-FFF2-40B4-BE49-F238E27FC236}">
                <a16:creationId xmlns:a16="http://schemas.microsoft.com/office/drawing/2014/main" id="{94D4BE99-4309-4FF6-BE11-BB4CADE18B32}"/>
              </a:ext>
              <a:ext uri="{C183D7F6-B498-43B3-948B-1728B52AA6E4}">
                <adec:decorative xmlns:adec="http://schemas.microsoft.com/office/drawing/2017/decorative" val="1"/>
              </a:ext>
            </a:extLst>
          </p:cNvPr>
          <p:cNvGrpSpPr/>
          <p:nvPr/>
        </p:nvGrpSpPr>
        <p:grpSpPr>
          <a:xfrm>
            <a:off x="2838845" y="3742595"/>
            <a:ext cx="648000" cy="2147210"/>
            <a:chOff x="3345778" y="3273857"/>
            <a:chExt cx="648000" cy="2147210"/>
          </a:xfrm>
        </p:grpSpPr>
        <p:sp>
          <p:nvSpPr>
            <p:cNvPr id="24" name="Rectangle 23">
              <a:extLst>
                <a:ext uri="{FF2B5EF4-FFF2-40B4-BE49-F238E27FC236}">
                  <a16:creationId xmlns:a16="http://schemas.microsoft.com/office/drawing/2014/main" id="{477EFA18-D60F-49CF-8A93-870C47024A4E}"/>
                </a:ext>
              </a:extLst>
            </p:cNvPr>
            <p:cNvSpPr/>
            <p:nvPr/>
          </p:nvSpPr>
          <p:spPr bwMode="auto">
            <a:xfrm>
              <a:off x="3345778" y="3642424"/>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5" name="Rectangle 24">
              <a:extLst>
                <a:ext uri="{FF2B5EF4-FFF2-40B4-BE49-F238E27FC236}">
                  <a16:creationId xmlns:a16="http://schemas.microsoft.com/office/drawing/2014/main" id="{B129FF7A-E184-4C7E-90A3-3F1C46EA4F66}"/>
                </a:ext>
              </a:extLst>
            </p:cNvPr>
            <p:cNvSpPr/>
            <p:nvPr/>
          </p:nvSpPr>
          <p:spPr bwMode="auto">
            <a:xfrm>
              <a:off x="3345778" y="4006085"/>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6" name="Rectangle 25">
              <a:extLst>
                <a:ext uri="{FF2B5EF4-FFF2-40B4-BE49-F238E27FC236}">
                  <a16:creationId xmlns:a16="http://schemas.microsoft.com/office/drawing/2014/main" id="{61E26857-AB93-493B-A515-842BAC9E04D7}"/>
                </a:ext>
              </a:extLst>
            </p:cNvPr>
            <p:cNvSpPr/>
            <p:nvPr/>
          </p:nvSpPr>
          <p:spPr bwMode="auto">
            <a:xfrm>
              <a:off x="3345778" y="4369746"/>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7" name="Rectangle 26">
              <a:extLst>
                <a:ext uri="{FF2B5EF4-FFF2-40B4-BE49-F238E27FC236}">
                  <a16:creationId xmlns:a16="http://schemas.microsoft.com/office/drawing/2014/main" id="{61181144-DECC-486E-B80E-E477C45AF88D}"/>
                </a:ext>
              </a:extLst>
            </p:cNvPr>
            <p:cNvSpPr/>
            <p:nvPr/>
          </p:nvSpPr>
          <p:spPr bwMode="auto">
            <a:xfrm>
              <a:off x="3345778" y="473340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8" name="Rectangle 27">
              <a:extLst>
                <a:ext uri="{FF2B5EF4-FFF2-40B4-BE49-F238E27FC236}">
                  <a16:creationId xmlns:a16="http://schemas.microsoft.com/office/drawing/2014/main" id="{E7AE3A61-0A1E-43CB-ADAF-29ABFA8C123F}"/>
                </a:ext>
              </a:extLst>
            </p:cNvPr>
            <p:cNvSpPr/>
            <p:nvPr/>
          </p:nvSpPr>
          <p:spPr bwMode="auto">
            <a:xfrm>
              <a:off x="3345778" y="327385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sp>
          <p:nvSpPr>
            <p:cNvPr id="29" name="Rectangle 28">
              <a:extLst>
                <a:ext uri="{FF2B5EF4-FFF2-40B4-BE49-F238E27FC236}">
                  <a16:creationId xmlns:a16="http://schemas.microsoft.com/office/drawing/2014/main" id="{0063A52B-8181-4A31-9BD8-BD3A1A5D1913}"/>
                </a:ext>
              </a:extLst>
            </p:cNvPr>
            <p:cNvSpPr/>
            <p:nvPr/>
          </p:nvSpPr>
          <p:spPr bwMode="auto">
            <a:xfrm>
              <a:off x="3345778" y="5097067"/>
              <a:ext cx="648000" cy="324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cs typeface="Segoe UI" pitchFamily="34" charset="0"/>
              </a:endParaRPr>
            </a:p>
          </p:txBody>
        </p:sp>
      </p:grpSp>
      <p:cxnSp>
        <p:nvCxnSpPr>
          <p:cNvPr id="30" name="Straight Arrow Connector 29">
            <a:extLst>
              <a:ext uri="{FF2B5EF4-FFF2-40B4-BE49-F238E27FC236}">
                <a16:creationId xmlns:a16="http://schemas.microsoft.com/office/drawing/2014/main" id="{4ED7E393-FF70-4CE0-89E8-EBEA582BA703}"/>
              </a:ext>
              <a:ext uri="{C183D7F6-B498-43B3-948B-1728B52AA6E4}">
                <adec:decorative xmlns:adec="http://schemas.microsoft.com/office/drawing/2017/decorative" val="1"/>
              </a:ext>
            </a:extLst>
          </p:cNvPr>
          <p:cNvCxnSpPr>
            <a:cxnSpLocks/>
          </p:cNvCxnSpPr>
          <p:nvPr/>
        </p:nvCxnSpPr>
        <p:spPr>
          <a:xfrm>
            <a:off x="2723095" y="4996664"/>
            <a:ext cx="1256883" cy="382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D6C7B8-7C72-46C5-829D-DCB0CD7EE94F}"/>
              </a:ext>
              <a:ext uri="{C183D7F6-B498-43B3-948B-1728B52AA6E4}">
                <adec:decorative xmlns:adec="http://schemas.microsoft.com/office/drawing/2017/decorative" val="1"/>
              </a:ext>
            </a:extLst>
          </p:cNvPr>
          <p:cNvCxnSpPr>
            <a:cxnSpLocks/>
          </p:cNvCxnSpPr>
          <p:nvPr/>
        </p:nvCxnSpPr>
        <p:spPr>
          <a:xfrm flipV="1">
            <a:off x="3375588" y="3852942"/>
            <a:ext cx="604390" cy="632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3671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CB379EFE-5839-42F6-9F3C-327C0805AB84}"/>
              </a:ext>
            </a:extLst>
          </p:cNvPr>
          <p:cNvSpPr txBox="1">
            <a:spLocks/>
          </p:cNvSpPr>
          <p:nvPr/>
        </p:nvSpPr>
        <p:spPr>
          <a:xfrm>
            <a:off x="6678614" y="710775"/>
            <a:ext cx="6051780" cy="433349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100">
              <a:solidFill>
                <a:srgbClr val="008000"/>
              </a:solidFill>
            </a:endParaRPr>
          </a:p>
          <a:p>
            <a:r>
              <a:rPr lang="en-GB" sz="1100">
                <a:solidFill>
                  <a:srgbClr val="0000FF"/>
                </a:solidFill>
              </a:rPr>
              <a:t>int2</a:t>
            </a:r>
            <a:r>
              <a:rPr lang="en-GB" sz="1100">
                <a:solidFill>
                  <a:srgbClr val="000000"/>
                </a:solidFill>
              </a:rPr>
              <a:t> tile_dimensions = </a:t>
            </a:r>
            <a:r>
              <a:rPr lang="en-GB" sz="1100">
                <a:solidFill>
                  <a:srgbClr val="0000FF"/>
                </a:solidFill>
              </a:rPr>
              <a:t>int2</a:t>
            </a:r>
            <a:r>
              <a:rPr lang="en-GB" sz="1100">
                <a:solidFill>
                  <a:srgbClr val="000000"/>
                </a:solidFill>
              </a:rPr>
              <a:t>(</a:t>
            </a:r>
          </a:p>
          <a:p>
            <a:r>
              <a:rPr lang="en-GB" sz="1100">
                <a:solidFill>
                  <a:srgbClr val="000000"/>
                </a:solidFill>
              </a:rPr>
              <a:t>        RoundedDivide(BufferDimensions.x, 8), </a:t>
            </a:r>
            <a:br>
              <a:rPr lang="en-GB" sz="1100">
                <a:solidFill>
                  <a:srgbClr val="000000"/>
                </a:solidFill>
              </a:rPr>
            </a:br>
            <a:r>
              <a:rPr lang="en-GB" sz="1100">
                <a:solidFill>
                  <a:srgbClr val="000000"/>
                </a:solidFill>
              </a:rPr>
              <a:t>        RoundedDivide(BufferDimensions.y, 4));</a:t>
            </a:r>
            <a:br>
              <a:rPr lang="en-GB" sz="1100">
                <a:solidFill>
                  <a:srgbClr val="000000"/>
                </a:solidFill>
              </a:rPr>
            </a:br>
            <a:endParaRPr lang="en-US" sz="1100">
              <a:solidFill>
                <a:srgbClr val="008000"/>
              </a:solidFill>
            </a:endParaRPr>
          </a:p>
          <a:p>
            <a:r>
              <a:rPr lang="en-US" sz="1100">
                <a:solidFill>
                  <a:srgbClr val="008000"/>
                </a:solidFill>
              </a:rPr>
              <a:t>// Load the entire region of masks in a scalar fashion</a:t>
            </a:r>
            <a:endParaRPr lang="en-US" sz="1100">
              <a:solidFill>
                <a:srgbClr val="000000"/>
              </a:solidFill>
            </a:endParaRPr>
          </a:p>
          <a:p>
            <a:r>
              <a:rPr lang="en-US" sz="1100">
                <a:solidFill>
                  <a:srgbClr val="0000FF"/>
                </a:solidFill>
              </a:rPr>
              <a:t>uint</a:t>
            </a:r>
            <a:r>
              <a:rPr lang="en-US" sz="1100">
                <a:solidFill>
                  <a:srgbClr val="000000"/>
                </a:solidFill>
              </a:rPr>
              <a:t> combined_or_mask = 0;</a:t>
            </a:r>
          </a:p>
          <a:p>
            <a:r>
              <a:rPr lang="en-US" sz="1100">
                <a:solidFill>
                  <a:srgbClr val="0000FF"/>
                </a:solidFill>
              </a:rPr>
              <a:t>uint</a:t>
            </a:r>
            <a:r>
              <a:rPr lang="en-US" sz="1100">
                <a:solidFill>
                  <a:srgbClr val="000000"/>
                </a:solidFill>
              </a:rPr>
              <a:t> combined_and_mask = 0xFFFFFFFF;</a:t>
            </a:r>
          </a:p>
          <a:p>
            <a:r>
              <a:rPr lang="en-GB" sz="1100">
                <a:solidFill>
                  <a:srgbClr val="0000FF"/>
                </a:solidFill>
              </a:rPr>
              <a:t>for</a:t>
            </a:r>
            <a:r>
              <a:rPr lang="en-GB" sz="1100">
                <a:solidFill>
                  <a:srgbClr val="000000"/>
                </a:solidFill>
              </a:rPr>
              <a:t> (</a:t>
            </a:r>
            <a:r>
              <a:rPr lang="en-GB" sz="1100">
                <a:solidFill>
                  <a:srgbClr val="0000FF"/>
                </a:solidFill>
              </a:rPr>
              <a:t>int</a:t>
            </a:r>
            <a:r>
              <a:rPr lang="en-GB" sz="1100">
                <a:solidFill>
                  <a:srgbClr val="000000"/>
                </a:solidFill>
              </a:rPr>
              <a:t> j = -2; j &lt;= 3; ++j) {</a:t>
            </a:r>
          </a:p>
          <a:p>
            <a:r>
              <a:rPr lang="nn-NO" sz="1100">
                <a:solidFill>
                  <a:srgbClr val="000000"/>
                </a:solidFill>
              </a:rPr>
              <a:t>    </a:t>
            </a:r>
            <a:r>
              <a:rPr lang="nn-NO" sz="1100">
                <a:solidFill>
                  <a:srgbClr val="0000FF"/>
                </a:solidFill>
              </a:rPr>
              <a:t>for</a:t>
            </a:r>
            <a:r>
              <a:rPr lang="nn-NO" sz="1100">
                <a:solidFill>
                  <a:srgbClr val="000000"/>
                </a:solidFill>
              </a:rPr>
              <a:t> (</a:t>
            </a:r>
            <a:r>
              <a:rPr lang="nn-NO" sz="1100">
                <a:solidFill>
                  <a:srgbClr val="0000FF"/>
                </a:solidFill>
              </a:rPr>
              <a:t>int</a:t>
            </a:r>
            <a:r>
              <a:rPr lang="nn-NO" sz="1100">
                <a:solidFill>
                  <a:srgbClr val="000000"/>
                </a:solidFill>
              </a:rPr>
              <a:t> i = -1; i &lt;= 1; ++i) </a:t>
            </a:r>
            <a:r>
              <a:rPr lang="en-GB" sz="1100">
                <a:solidFill>
                  <a:srgbClr val="000000"/>
                </a:solidFill>
              </a:rPr>
              <a:t>{</a:t>
            </a:r>
          </a:p>
          <a:p>
            <a:r>
              <a:rPr lang="en-GB" sz="1100">
                <a:solidFill>
                  <a:srgbClr val="000000"/>
                </a:solidFill>
              </a:rPr>
              <a:t>        </a:t>
            </a:r>
            <a:r>
              <a:rPr lang="en-GB" sz="1100">
                <a:solidFill>
                  <a:srgbClr val="0000FF"/>
                </a:solidFill>
              </a:rPr>
              <a:t>int2</a:t>
            </a:r>
            <a:r>
              <a:rPr lang="en-GB" sz="1100">
                <a:solidFill>
                  <a:srgbClr val="000000"/>
                </a:solidFill>
              </a:rPr>
              <a:t> tile_index = base_tile + </a:t>
            </a:r>
            <a:r>
              <a:rPr lang="en-GB" sz="1100">
                <a:solidFill>
                  <a:srgbClr val="0000FF"/>
                </a:solidFill>
              </a:rPr>
              <a:t>int2</a:t>
            </a:r>
            <a:r>
              <a:rPr lang="en-GB" sz="1100">
                <a:solidFill>
                  <a:srgbClr val="000000"/>
                </a:solidFill>
              </a:rPr>
              <a:t>(i, j);</a:t>
            </a:r>
            <a:br>
              <a:rPr lang="en-GB" sz="1100">
                <a:solidFill>
                  <a:srgbClr val="000000"/>
                </a:solidFill>
              </a:rPr>
            </a:br>
            <a:r>
              <a:rPr lang="en-GB" sz="1100">
                <a:solidFill>
                  <a:srgbClr val="000000"/>
                </a:solidFill>
              </a:rPr>
              <a:t>        tile_index = clamp(tile_index, 0, tile_dimensions- 1);</a:t>
            </a:r>
          </a:p>
          <a:p>
            <a:r>
              <a:rPr lang="en-GB" sz="1100">
                <a:solidFill>
                  <a:srgbClr val="000000"/>
                </a:solidFill>
              </a:rPr>
              <a:t>        </a:t>
            </a:r>
            <a:r>
              <a:rPr lang="en-GB" sz="1100">
                <a:solidFill>
                  <a:srgbClr val="0000FF"/>
                </a:solidFill>
              </a:rPr>
              <a:t>const</a:t>
            </a:r>
            <a:r>
              <a:rPr lang="en-GB" sz="1100">
                <a:solidFill>
                  <a:srgbClr val="000000"/>
                </a:solidFill>
              </a:rPr>
              <a:t> </a:t>
            </a:r>
            <a:r>
              <a:rPr lang="en-GB" sz="1100">
                <a:solidFill>
                  <a:srgbClr val="0000FF"/>
                </a:solidFill>
              </a:rPr>
              <a:t>uint</a:t>
            </a:r>
            <a:r>
              <a:rPr lang="en-GB" sz="1100">
                <a:solidFill>
                  <a:srgbClr val="000000"/>
                </a:solidFill>
              </a:rPr>
              <a:t> linear_tile_index = Flatten(tile_index);</a:t>
            </a:r>
          </a:p>
          <a:p>
            <a:r>
              <a:rPr lang="en-US" sz="1100">
                <a:solidFill>
                  <a:srgbClr val="000000"/>
                </a:solidFill>
              </a:rPr>
              <a:t>        </a:t>
            </a:r>
            <a:r>
              <a:rPr lang="en-US" sz="1100">
                <a:solidFill>
                  <a:srgbClr val="0000FF"/>
                </a:solidFill>
              </a:rPr>
              <a:t>const</a:t>
            </a:r>
            <a:r>
              <a:rPr lang="en-US" sz="1100">
                <a:solidFill>
                  <a:srgbClr val="000000"/>
                </a:solidFill>
              </a:rPr>
              <a:t> </a:t>
            </a:r>
            <a:r>
              <a:rPr lang="en-US" sz="1100">
                <a:solidFill>
                  <a:srgbClr val="0000FF"/>
                </a:solidFill>
              </a:rPr>
              <a:t>uint</a:t>
            </a:r>
            <a:r>
              <a:rPr lang="en-US" sz="1100">
                <a:solidFill>
                  <a:srgbClr val="000000"/>
                </a:solidFill>
              </a:rPr>
              <a:t> shadow_mask = RaytracerResult[linear_tile_index];</a:t>
            </a:r>
          </a:p>
          <a:p>
            <a:endParaRPr lang="en-GB" sz="1100">
              <a:solidFill>
                <a:srgbClr val="000000"/>
              </a:solidFill>
            </a:endParaRPr>
          </a:p>
          <a:p>
            <a:r>
              <a:rPr lang="en-US" sz="1100">
                <a:solidFill>
                  <a:srgbClr val="000000"/>
                </a:solidFill>
              </a:rPr>
              <a:t>        combined_or_mask = combined_or_mask | shadow_mask;</a:t>
            </a:r>
          </a:p>
          <a:p>
            <a:r>
              <a:rPr lang="en-US" sz="1100">
                <a:solidFill>
                  <a:srgbClr val="000000"/>
                </a:solidFill>
              </a:rPr>
              <a:t>        combined_and_mask = combined_and_mask &amp; shadow_mask;</a:t>
            </a:r>
          </a:p>
          <a:p>
            <a:r>
              <a:rPr lang="en-GB" sz="1100">
                <a:solidFill>
                  <a:srgbClr val="000000"/>
                </a:solidFill>
              </a:rPr>
              <a:t>    }</a:t>
            </a:r>
          </a:p>
          <a:p>
            <a:r>
              <a:rPr lang="en-GB" sz="1100">
                <a:solidFill>
                  <a:srgbClr val="000000"/>
                </a:solidFill>
              </a:rPr>
              <a:t>}</a:t>
            </a:r>
          </a:p>
          <a:p>
            <a:endParaRPr lang="en-GB" sz="1100">
              <a:solidFill>
                <a:srgbClr val="000000"/>
              </a:solidFill>
            </a:endParaRPr>
          </a:p>
          <a:p>
            <a:r>
              <a:rPr lang="en-US" sz="1100">
                <a:solidFill>
                  <a:srgbClr val="000000"/>
                </a:solidFill>
              </a:rPr>
              <a:t>all_in_light = combined_and_mask == 0xFFFFFFFFu;</a:t>
            </a:r>
          </a:p>
          <a:p>
            <a:r>
              <a:rPr lang="en-US" sz="1100">
                <a:solidFill>
                  <a:srgbClr val="000000"/>
                </a:solidFill>
              </a:rPr>
              <a:t>all_in_shadow = combined_or_mask == 0u;</a:t>
            </a:r>
            <a:endParaRPr lang="en-US" sz="1100" dirty="0"/>
          </a:p>
        </p:txBody>
      </p:sp>
      <p:sp>
        <p:nvSpPr>
          <p:cNvPr id="24" name="Title 23">
            <a:extLst>
              <a:ext uri="{FF2B5EF4-FFF2-40B4-BE49-F238E27FC236}">
                <a16:creationId xmlns:a16="http://schemas.microsoft.com/office/drawing/2014/main" id="{F59E7FAB-DAC3-4221-AE7D-1B55BCA28243}"/>
              </a:ext>
            </a:extLst>
          </p:cNvPr>
          <p:cNvSpPr>
            <a:spLocks noGrp="1"/>
          </p:cNvSpPr>
          <p:nvPr>
            <p:ph type="title"/>
          </p:nvPr>
        </p:nvSpPr>
        <p:spPr>
          <a:xfrm>
            <a:off x="588263" y="457200"/>
            <a:ext cx="4925125" cy="553998"/>
          </a:xfrm>
        </p:spPr>
        <p:txBody>
          <a:bodyPr/>
          <a:lstStyle/>
          <a:p>
            <a:r>
              <a:rPr lang="de-DE" dirty="0"/>
              <a:t>Tile classification</a:t>
            </a:r>
            <a:endParaRPr lang="en-US" dirty="0"/>
          </a:p>
        </p:txBody>
      </p:sp>
      <p:sp>
        <p:nvSpPr>
          <p:cNvPr id="5" name="Text Placeholder 4">
            <a:extLst>
              <a:ext uri="{FF2B5EF4-FFF2-40B4-BE49-F238E27FC236}">
                <a16:creationId xmlns:a16="http://schemas.microsoft.com/office/drawing/2014/main" id="{9A263305-55DD-4094-B13F-9D264F637E99}"/>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6096000" y="0"/>
            <a:ext cx="3788358" cy="492314"/>
          </a:xfrm>
        </p:spPr>
        <p:txBody>
          <a:bodyPr/>
          <a:lstStyle/>
          <a:p>
            <a:r>
              <a:rPr lang="en-US"/>
              <a:t>Tile Classification</a:t>
            </a:r>
          </a:p>
        </p:txBody>
      </p:sp>
      <p:sp>
        <p:nvSpPr>
          <p:cNvPr id="40" name="Text Placeholder 7">
            <a:extLst>
              <a:ext uri="{FF2B5EF4-FFF2-40B4-BE49-F238E27FC236}">
                <a16:creationId xmlns:a16="http://schemas.microsoft.com/office/drawing/2014/main" id="{2D38E573-010D-4B70-9B97-86C6D10EA64A}"/>
              </a:ext>
            </a:extLst>
          </p:cNvPr>
          <p:cNvSpPr txBox="1">
            <a:spLocks/>
          </p:cNvSpPr>
          <p:nvPr/>
        </p:nvSpPr>
        <p:spPr>
          <a:xfrm>
            <a:off x="0" y="1176232"/>
            <a:ext cx="3270430" cy="5681768"/>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800" b="0" dirty="0">
              <a:solidFill>
                <a:srgbClr val="33CC33"/>
              </a:solidFill>
              <a:effectLst/>
            </a:endParaRPr>
          </a:p>
          <a:p>
            <a:r>
              <a:rPr lang="en-US" sz="800" b="0" dirty="0">
                <a:solidFill>
                  <a:srgbClr val="33CC33"/>
                </a:solidFill>
                <a:effectLst/>
              </a:rPr>
              <a:t>  label_01F8</a:t>
            </a:r>
            <a:r>
              <a:rPr lang="en-US" sz="800" b="0" dirty="0">
                <a:solidFill>
                  <a:srgbClr val="D4D4D4"/>
                </a:solidFill>
                <a:effectLst/>
              </a:rPr>
              <a:t>:</a:t>
            </a: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s51</a:t>
            </a:r>
            <a:r>
              <a:rPr lang="en-US" sz="800" b="0" dirty="0">
                <a:solidFill>
                  <a:srgbClr val="D4D4D4"/>
                </a:solidFill>
                <a:effectLst/>
              </a:rPr>
              <a:t>, </a:t>
            </a:r>
            <a:r>
              <a:rPr lang="en-US" sz="800" b="0" dirty="0">
                <a:solidFill>
                  <a:srgbClr val="6495ED"/>
                </a:solidFill>
                <a:effectLst/>
              </a:rPr>
              <a:t>s0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s51</a:t>
            </a:r>
            <a:r>
              <a:rPr lang="en-US" sz="800" b="0" dirty="0">
                <a:solidFill>
                  <a:srgbClr val="D4D4D4"/>
                </a:solidFill>
                <a:effectLst/>
              </a:rPr>
              <a:t>, </a:t>
            </a:r>
            <a:r>
              <a:rPr lang="en-US" sz="800" b="0" dirty="0">
                <a:solidFill>
                  <a:srgbClr val="6495ED"/>
                </a:solidFill>
                <a:effectLst/>
              </a:rPr>
              <a:t>s51</a:t>
            </a:r>
            <a:r>
              <a:rPr lang="en-US" sz="800" b="0" dirty="0">
                <a:solidFill>
                  <a:srgbClr val="D4D4D4"/>
                </a:solidFill>
                <a:effectLst/>
              </a:rPr>
              <a:t>, </a:t>
            </a:r>
            <a:r>
              <a:rPr lang="en-US" sz="800" b="0" dirty="0">
                <a:solidFill>
                  <a:srgbClr val="B5CEA8"/>
                </a:solidFill>
                <a:effectLst/>
              </a:rPr>
              <a:t>3</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s_max_i32</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B5CEA8"/>
                </a:solidFill>
                <a:effectLst/>
              </a:rPr>
              <a:t>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s_min_i32</a:t>
            </a:r>
            <a:r>
              <a:rPr lang="en-US" sz="800" b="0" dirty="0">
                <a:solidFill>
                  <a:srgbClr val="D4D4D4"/>
                </a:solidFill>
                <a:effectLst/>
              </a:rPr>
              <a:t>     </a:t>
            </a:r>
            <a:r>
              <a:rPr lang="en-US" sz="800" b="0" dirty="0">
                <a:solidFill>
                  <a:srgbClr val="6495ED"/>
                </a:solidFill>
                <a:effectLst/>
              </a:rPr>
              <a:t>s14</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s1</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B5CEA8"/>
                </a:solidFill>
                <a:effectLst/>
              </a:rPr>
              <a:t>1</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B5CEA8"/>
                </a:solidFill>
                <a:effectLst/>
              </a:rPr>
              <a:t>2</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s_mul_i32</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s27</a:t>
            </a:r>
            <a:r>
              <a:rPr lang="en-US" sz="800" b="0" dirty="0">
                <a:solidFill>
                  <a:srgbClr val="D4D4D4"/>
                </a:solidFill>
                <a:effectLst/>
              </a:rPr>
              <a:t>, </a:t>
            </a:r>
            <a:r>
              <a:rPr lang="en-US" sz="800" b="0" dirty="0">
                <a:solidFill>
                  <a:srgbClr val="6495ED"/>
                </a:solidFill>
                <a:effectLst/>
              </a:rPr>
              <a:t>s14</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s_max_i32</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B5CEA8"/>
                </a:solidFill>
                <a:effectLst/>
              </a:rPr>
              <a:t>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s_max_i32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B5CEA8"/>
                </a:solidFill>
                <a:effectLst/>
              </a:rPr>
              <a:t>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s58</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s74</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s62</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s75</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s_min_i32</a:t>
            </a:r>
            <a:r>
              <a:rPr lang="en-US" sz="800" b="0" dirty="0">
                <a:solidFill>
                  <a:srgbClr val="D4D4D4"/>
                </a:solidFill>
                <a:effectLst/>
              </a:rPr>
              <a:t>     </a:t>
            </a:r>
            <a:r>
              <a:rPr lang="en-US" sz="800" b="0" dirty="0">
                <a:solidFill>
                  <a:srgbClr val="6495ED"/>
                </a:solidFill>
                <a:effectLst/>
              </a:rPr>
              <a:t>s61</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s1</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s_lshl_b32</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s58</a:t>
            </a:r>
            <a:r>
              <a:rPr lang="en-US" sz="800" b="0" dirty="0">
                <a:solidFill>
                  <a:srgbClr val="D4D4D4"/>
                </a:solidFill>
                <a:effectLst/>
              </a:rPr>
              <a:t>, </a:t>
            </a:r>
            <a:r>
              <a:rPr lang="en-US" sz="800" b="0" dirty="0">
                <a:solidFill>
                  <a:srgbClr val="B5CEA8"/>
                </a:solidFill>
                <a:effectLst/>
              </a:rPr>
              <a:t>2</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s_lshl_b32</a:t>
            </a:r>
            <a:r>
              <a:rPr lang="en-US" sz="800" b="0" dirty="0">
                <a:solidFill>
                  <a:srgbClr val="D4D4D4"/>
                </a:solidFill>
                <a:effectLst/>
              </a:rPr>
              <a:t>    </a:t>
            </a:r>
            <a:r>
              <a:rPr lang="en-US" sz="800" b="0" dirty="0">
                <a:solidFill>
                  <a:srgbClr val="6495ED"/>
                </a:solidFill>
                <a:effectLst/>
              </a:rPr>
              <a:t>s58</a:t>
            </a:r>
            <a:r>
              <a:rPr lang="en-US" sz="800" b="0" dirty="0">
                <a:solidFill>
                  <a:srgbClr val="D4D4D4"/>
                </a:solidFill>
                <a:effectLst/>
              </a:rPr>
              <a:t>, </a:t>
            </a:r>
            <a:r>
              <a:rPr lang="en-US" sz="800" b="0" dirty="0">
                <a:solidFill>
                  <a:srgbClr val="6495ED"/>
                </a:solidFill>
                <a:effectLst/>
              </a:rPr>
              <a:t>s62</a:t>
            </a:r>
            <a:r>
              <a:rPr lang="en-US" sz="800" b="0" dirty="0">
                <a:solidFill>
                  <a:srgbClr val="D4D4D4"/>
                </a:solidFill>
                <a:effectLst/>
              </a:rPr>
              <a:t>, </a:t>
            </a:r>
            <a:r>
              <a:rPr lang="en-US" sz="800" b="0" dirty="0">
                <a:solidFill>
                  <a:srgbClr val="B5CEA8"/>
                </a:solidFill>
                <a:effectLst/>
              </a:rPr>
              <a:t>2</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s_min_i32</a:t>
            </a:r>
            <a:r>
              <a:rPr lang="en-US" sz="800" b="0" dirty="0">
                <a:solidFill>
                  <a:srgbClr val="D4D4D4"/>
                </a:solidFill>
                <a:effectLst/>
              </a:rPr>
              <a:t>     </a:t>
            </a:r>
            <a:r>
              <a:rPr lang="en-US" sz="800" b="0" dirty="0">
                <a:solidFill>
                  <a:srgbClr val="6495ED"/>
                </a:solidFill>
                <a:effectLst/>
              </a:rPr>
              <a:t>s62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s1</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s90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s_mul_i32</a:t>
            </a:r>
            <a:r>
              <a:rPr lang="en-US" sz="800" b="0" dirty="0">
                <a:solidFill>
                  <a:srgbClr val="D4D4D4"/>
                </a:solidFill>
                <a:effectLst/>
              </a:rPr>
              <a:t>     </a:t>
            </a:r>
            <a:r>
              <a:rPr lang="en-US" sz="800" b="0" dirty="0">
                <a:solidFill>
                  <a:srgbClr val="6495ED"/>
                </a:solidFill>
                <a:effectLst/>
              </a:rPr>
              <a:t>s63</a:t>
            </a:r>
            <a:r>
              <a:rPr lang="en-US" sz="800" b="0" dirty="0">
                <a:solidFill>
                  <a:srgbClr val="D4D4D4"/>
                </a:solidFill>
                <a:effectLst/>
              </a:rPr>
              <a:t>, </a:t>
            </a:r>
            <a:r>
              <a:rPr lang="en-US" sz="800" b="0" dirty="0">
                <a:solidFill>
                  <a:srgbClr val="6495ED"/>
                </a:solidFill>
                <a:effectLst/>
              </a:rPr>
              <a:t>s27</a:t>
            </a:r>
            <a:r>
              <a:rPr lang="en-US" sz="800" b="0" dirty="0">
                <a:solidFill>
                  <a:srgbClr val="D4D4D4"/>
                </a:solidFill>
                <a:effectLst/>
              </a:rPr>
              <a:t>, </a:t>
            </a:r>
            <a:r>
              <a:rPr lang="en-US" sz="800" b="0" dirty="0">
                <a:solidFill>
                  <a:srgbClr val="6495ED"/>
                </a:solidFill>
                <a:effectLst/>
              </a:rPr>
              <a:t>s61</a:t>
            </a:r>
            <a:endParaRPr lang="en-US" sz="800" b="0" dirty="0">
              <a:solidFill>
                <a:srgbClr val="D4D4D4"/>
              </a:solidFill>
              <a:effectLst/>
            </a:endParaRPr>
          </a:p>
          <a:p>
            <a:r>
              <a:rPr lang="en-US" sz="800" b="0" dirty="0">
                <a:solidFill>
                  <a:srgbClr val="D4D4D4"/>
                </a:solidFill>
                <a:effectLst/>
              </a:rPr>
              <a:t>    </a:t>
            </a:r>
            <a:r>
              <a:rPr lang="en-US" sz="800" b="0" dirty="0" err="1">
                <a:solidFill>
                  <a:srgbClr val="CC33CC"/>
                </a:solidFill>
                <a:effectLst/>
              </a:rPr>
              <a:t>s_buffer_load_dword</a:t>
            </a:r>
            <a:r>
              <a:rPr lang="en-US" sz="800" b="0" dirty="0">
                <a:solidFill>
                  <a:srgbClr val="D4D4D4"/>
                </a:solidFill>
                <a:effectLst/>
              </a:rPr>
              <a:t>  </a:t>
            </a:r>
            <a:r>
              <a:rPr lang="en-US" sz="800" b="0" dirty="0">
                <a:solidFill>
                  <a:srgbClr val="6495ED"/>
                </a:solidFill>
                <a:effectLst/>
              </a:rPr>
              <a:t>s57</a:t>
            </a:r>
            <a:r>
              <a:rPr lang="en-US" sz="800" b="0" dirty="0">
                <a:solidFill>
                  <a:srgbClr val="D4D4D4"/>
                </a:solidFill>
                <a:effectLst/>
              </a:rPr>
              <a:t>, </a:t>
            </a:r>
            <a:r>
              <a:rPr lang="en-US" sz="800" b="0" dirty="0">
                <a:solidFill>
                  <a:srgbClr val="6495ED"/>
                </a:solidFill>
                <a:effectLst/>
              </a:rPr>
              <a:t>s</a:t>
            </a:r>
            <a:r>
              <a:rPr lang="en-US" sz="800" b="0" dirty="0">
                <a:solidFill>
                  <a:srgbClr val="D4D4D4"/>
                </a:solidFill>
                <a:effectLst/>
              </a:rPr>
              <a:t>[</a:t>
            </a:r>
            <a:r>
              <a:rPr lang="en-US" sz="800" b="0" dirty="0">
                <a:solidFill>
                  <a:srgbClr val="B5CEA8"/>
                </a:solidFill>
                <a:effectLst/>
              </a:rPr>
              <a:t>20</a:t>
            </a:r>
            <a:r>
              <a:rPr lang="en-US" sz="800" b="0" dirty="0">
                <a:solidFill>
                  <a:srgbClr val="D4D4D4"/>
                </a:solidFill>
                <a:effectLst/>
              </a:rPr>
              <a:t>:</a:t>
            </a:r>
            <a:r>
              <a:rPr lang="en-US" sz="800" b="0" dirty="0">
                <a:solidFill>
                  <a:srgbClr val="B5CEA8"/>
                </a:solidFill>
                <a:effectLst/>
              </a:rPr>
              <a:t>23</a:t>
            </a:r>
            <a:r>
              <a:rPr lang="en-US" sz="800" b="0" dirty="0">
                <a:solidFill>
                  <a:srgbClr val="D4D4D4"/>
                </a:solidFill>
                <a:effectLst/>
              </a:rPr>
              <a:t>], </a:t>
            </a:r>
            <a:r>
              <a:rPr lang="en-US" sz="800" b="0" dirty="0">
                <a:solidFill>
                  <a:srgbClr val="6495ED"/>
                </a:solidFill>
                <a:effectLst/>
              </a:rPr>
              <a:t>s57</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s_mul_i32</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s27</a:t>
            </a:r>
            <a:r>
              <a:rPr lang="en-US" sz="800" b="0" dirty="0">
                <a:solidFill>
                  <a:srgbClr val="D4D4D4"/>
                </a:solidFill>
                <a:effectLst/>
              </a:rPr>
              <a:t>, </a:t>
            </a:r>
            <a:r>
              <a:rPr lang="en-US" sz="800" b="0" dirty="0">
                <a:solidFill>
                  <a:srgbClr val="6495ED"/>
                </a:solidFill>
                <a:effectLst/>
              </a:rPr>
              <a:t>s62</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s_lshl_b32</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B5CEA8"/>
                </a:solidFill>
                <a:effectLst/>
              </a:rPr>
              <a:t>2</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s61</a:t>
            </a:r>
            <a:r>
              <a:rPr lang="en-US" sz="800" b="0" dirty="0">
                <a:solidFill>
                  <a:srgbClr val="D4D4D4"/>
                </a:solidFill>
                <a:effectLst/>
              </a:rPr>
              <a:t>, </a:t>
            </a:r>
            <a:r>
              <a:rPr lang="en-US" sz="800" b="0" dirty="0">
                <a:solidFill>
                  <a:srgbClr val="6495ED"/>
                </a:solidFill>
                <a:effectLst/>
              </a:rPr>
              <a:t>s63</a:t>
            </a:r>
            <a:r>
              <a:rPr lang="en-US" sz="800" b="0" dirty="0">
                <a:solidFill>
                  <a:srgbClr val="D4D4D4"/>
                </a:solidFill>
                <a:effectLst/>
              </a:rPr>
              <a:t>, </a:t>
            </a:r>
            <a:r>
              <a:rPr lang="en-US" sz="800" b="0" dirty="0">
                <a:solidFill>
                  <a:srgbClr val="6495ED"/>
                </a:solidFill>
                <a:effectLst/>
              </a:rPr>
              <a:t>s74</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s62</a:t>
            </a:r>
            <a:r>
              <a:rPr lang="en-US" sz="800" b="0" dirty="0">
                <a:solidFill>
                  <a:srgbClr val="D4D4D4"/>
                </a:solidFill>
                <a:effectLst/>
              </a:rPr>
              <a:t>, </a:t>
            </a:r>
            <a:r>
              <a:rPr lang="en-US" sz="800" b="0" dirty="0">
                <a:solidFill>
                  <a:srgbClr val="6495ED"/>
                </a:solidFill>
                <a:effectLst/>
              </a:rPr>
              <a:t>s63</a:t>
            </a:r>
            <a:r>
              <a:rPr lang="en-US" sz="800" b="0" dirty="0">
                <a:solidFill>
                  <a:srgbClr val="D4D4D4"/>
                </a:solidFill>
                <a:effectLst/>
              </a:rPr>
              <a:t>, </a:t>
            </a:r>
            <a:r>
              <a:rPr lang="en-US" sz="800" b="0" dirty="0">
                <a:solidFill>
                  <a:srgbClr val="6495ED"/>
                </a:solidFill>
                <a:effectLst/>
              </a:rPr>
              <a:t>s75</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s63</a:t>
            </a:r>
            <a:r>
              <a:rPr lang="en-US" sz="800" b="0" dirty="0">
                <a:solidFill>
                  <a:srgbClr val="D4D4D4"/>
                </a:solidFill>
                <a:effectLst/>
              </a:rPr>
              <a:t>, </a:t>
            </a:r>
            <a:r>
              <a:rPr lang="en-US" sz="800" b="0" dirty="0">
                <a:solidFill>
                  <a:srgbClr val="6495ED"/>
                </a:solidFill>
                <a:effectLst/>
              </a:rPr>
              <a:t>s63</a:t>
            </a:r>
            <a:r>
              <a:rPr lang="en-US" sz="800" b="0" dirty="0">
                <a:solidFill>
                  <a:srgbClr val="D4D4D4"/>
                </a:solidFill>
                <a:effectLst/>
              </a:rPr>
              <a:t>, </a:t>
            </a:r>
            <a:r>
              <a:rPr lang="en-US" sz="800" b="0" dirty="0">
                <a:solidFill>
                  <a:srgbClr val="6495ED"/>
                </a:solidFill>
                <a:effectLst/>
              </a:rPr>
              <a:t>s90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s66</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s90</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s64</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s74</a:t>
            </a:r>
            <a:endParaRPr lang="en-US" sz="800" b="0" dirty="0">
              <a:solidFill>
                <a:srgbClr val="D4D4D4"/>
              </a:solidFill>
              <a:effectLst/>
            </a:endParaRPr>
          </a:p>
          <a:p>
            <a:r>
              <a:rPr lang="en-US" sz="800" b="0" dirty="0">
                <a:solidFill>
                  <a:srgbClr val="D4D4D4"/>
                </a:solidFill>
                <a:effectLst/>
              </a:rPr>
              <a:t>    </a:t>
            </a:r>
            <a:r>
              <a:rPr lang="en-US" sz="800" b="0" dirty="0">
                <a:solidFill>
                  <a:srgbClr val="CC33CC"/>
                </a:solidFill>
                <a:effectLst/>
              </a:rPr>
              <a:t>s_add_i32</a:t>
            </a:r>
            <a:r>
              <a:rPr lang="en-US" sz="800" b="0" dirty="0">
                <a:solidFill>
                  <a:srgbClr val="D4D4D4"/>
                </a:solidFill>
                <a:effectLst/>
              </a:rPr>
              <a:t>     </a:t>
            </a:r>
            <a:r>
              <a:rPr lang="en-US" sz="800" b="0" dirty="0">
                <a:solidFill>
                  <a:srgbClr val="6495ED"/>
                </a:solidFill>
                <a:effectLst/>
              </a:rPr>
              <a:t>s65</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s75</a:t>
            </a:r>
            <a:endParaRPr lang="en-US" sz="800" b="0" dirty="0">
              <a:solidFill>
                <a:srgbClr val="D4D4D4"/>
              </a:solidFill>
              <a:effectLst/>
            </a:endParaRPr>
          </a:p>
          <a:p>
            <a:r>
              <a:rPr lang="en-US" sz="800" b="0" dirty="0">
                <a:solidFill>
                  <a:srgbClr val="D4D4D4"/>
                </a:solidFill>
                <a:effectLst/>
              </a:rPr>
              <a:t>    </a:t>
            </a:r>
            <a:r>
              <a:rPr lang="en-US" sz="800" b="0" dirty="0" err="1">
                <a:solidFill>
                  <a:srgbClr val="CC33CC"/>
                </a:solidFill>
                <a:effectLst/>
              </a:rPr>
              <a:t>s_buffer_load_dword</a:t>
            </a:r>
            <a:r>
              <a:rPr lang="en-US" sz="800" b="0" dirty="0">
                <a:solidFill>
                  <a:srgbClr val="D4D4D4"/>
                </a:solidFill>
                <a:effectLst/>
              </a:rPr>
              <a:t>  </a:t>
            </a:r>
            <a:r>
              <a:rPr lang="en-US" sz="800" b="0" dirty="0">
                <a:solidFill>
                  <a:srgbClr val="6495ED"/>
                </a:solidFill>
                <a:effectLst/>
              </a:rPr>
              <a:t>s60</a:t>
            </a:r>
            <a:r>
              <a:rPr lang="en-US" sz="800" b="0" dirty="0">
                <a:solidFill>
                  <a:srgbClr val="D4D4D4"/>
                </a:solidFill>
                <a:effectLst/>
              </a:rPr>
              <a:t>, </a:t>
            </a:r>
            <a:r>
              <a:rPr lang="en-US" sz="800" b="0" dirty="0">
                <a:solidFill>
                  <a:srgbClr val="6495ED"/>
                </a:solidFill>
                <a:effectLst/>
              </a:rPr>
              <a:t>s</a:t>
            </a:r>
            <a:r>
              <a:rPr lang="en-US" sz="800" b="0" dirty="0">
                <a:solidFill>
                  <a:srgbClr val="D4D4D4"/>
                </a:solidFill>
                <a:effectLst/>
              </a:rPr>
              <a:t>[</a:t>
            </a:r>
            <a:r>
              <a:rPr lang="en-US" sz="800" b="0" dirty="0">
                <a:solidFill>
                  <a:srgbClr val="B5CEA8"/>
                </a:solidFill>
                <a:effectLst/>
              </a:rPr>
              <a:t>20</a:t>
            </a:r>
            <a:r>
              <a:rPr lang="en-US" sz="800" b="0" dirty="0">
                <a:solidFill>
                  <a:srgbClr val="D4D4D4"/>
                </a:solidFill>
                <a:effectLst/>
              </a:rPr>
              <a:t>:</a:t>
            </a:r>
            <a:r>
              <a:rPr lang="en-US" sz="800" b="0" dirty="0">
                <a:solidFill>
                  <a:srgbClr val="B5CEA8"/>
                </a:solidFill>
                <a:effectLst/>
              </a:rPr>
              <a:t>23</a:t>
            </a:r>
            <a:r>
              <a:rPr lang="en-US" sz="800" b="0" dirty="0">
                <a:solidFill>
                  <a:srgbClr val="D4D4D4"/>
                </a:solidFill>
                <a:effectLst/>
              </a:rPr>
              <a:t>], </a:t>
            </a:r>
            <a:r>
              <a:rPr lang="en-US" sz="800" b="0" dirty="0">
                <a:solidFill>
                  <a:srgbClr val="6495ED"/>
                </a:solidFill>
                <a:effectLst/>
              </a:rPr>
              <a:t>s58</a:t>
            </a:r>
            <a:endParaRPr lang="en-US" sz="800" b="0" dirty="0">
              <a:solidFill>
                <a:srgbClr val="D4D4D4"/>
              </a:solidFill>
              <a:effectLst/>
            </a:endParaRPr>
          </a:p>
          <a:p>
            <a:r>
              <a:rPr lang="en-US" sz="800" b="0" dirty="0">
                <a:solidFill>
                  <a:srgbClr val="D4D4D4"/>
                </a:solidFill>
                <a:effectLst/>
              </a:rPr>
              <a:t>    </a:t>
            </a:r>
            <a:r>
              <a:rPr lang="en-US" sz="800" b="0" dirty="0" err="1">
                <a:solidFill>
                  <a:srgbClr val="CC33CC"/>
                </a:solidFill>
                <a:effectLst/>
              </a:rPr>
              <a:t>s_buffer_load_dword</a:t>
            </a:r>
            <a:r>
              <a:rPr lang="en-US" sz="800" b="0" dirty="0">
                <a:solidFill>
                  <a:srgbClr val="D4D4D4"/>
                </a:solidFill>
                <a:effectLst/>
              </a:rPr>
              <a:t>  </a:t>
            </a:r>
            <a:r>
              <a:rPr lang="en-US" sz="800" b="0" dirty="0">
                <a:solidFill>
                  <a:srgbClr val="6495ED"/>
                </a:solidFill>
                <a:effectLst/>
              </a:rPr>
              <a:t>s59</a:t>
            </a:r>
            <a:r>
              <a:rPr lang="en-US" sz="800" b="0" dirty="0">
                <a:solidFill>
                  <a:srgbClr val="D4D4D4"/>
                </a:solidFill>
                <a:effectLst/>
              </a:rPr>
              <a:t>, </a:t>
            </a:r>
            <a:r>
              <a:rPr lang="en-US" sz="800" b="0" dirty="0">
                <a:solidFill>
                  <a:srgbClr val="6495ED"/>
                </a:solidFill>
                <a:effectLst/>
              </a:rPr>
              <a:t>s</a:t>
            </a:r>
            <a:r>
              <a:rPr lang="en-US" sz="800" b="0" dirty="0">
                <a:solidFill>
                  <a:srgbClr val="D4D4D4"/>
                </a:solidFill>
                <a:effectLst/>
              </a:rPr>
              <a:t>[</a:t>
            </a:r>
            <a:r>
              <a:rPr lang="en-US" sz="800" b="0" dirty="0">
                <a:solidFill>
                  <a:srgbClr val="B5CEA8"/>
                </a:solidFill>
                <a:effectLst/>
              </a:rPr>
              <a:t>20</a:t>
            </a:r>
            <a:r>
              <a:rPr lang="en-US" sz="800" b="0" dirty="0">
                <a:solidFill>
                  <a:srgbClr val="D4D4D4"/>
                </a:solidFill>
                <a:effectLst/>
              </a:rPr>
              <a:t>:</a:t>
            </a:r>
            <a:r>
              <a:rPr lang="en-US" sz="800" b="0" dirty="0">
                <a:solidFill>
                  <a:srgbClr val="B5CEA8"/>
                </a:solidFill>
                <a:effectLst/>
              </a:rPr>
              <a:t>23</a:t>
            </a:r>
            <a:r>
              <a:rPr lang="en-US" sz="800" b="0" dirty="0">
                <a:solidFill>
                  <a:srgbClr val="D4D4D4"/>
                </a:solidFill>
                <a:effectLst/>
              </a:rPr>
              <a:t>], </a:t>
            </a:r>
            <a:r>
              <a:rPr lang="en-US" sz="800" b="0" dirty="0">
                <a:solidFill>
                  <a:srgbClr val="6495ED"/>
                </a:solidFill>
                <a:effectLst/>
              </a:rPr>
              <a:t>s59</a:t>
            </a:r>
            <a:br>
              <a:rPr lang="en-US" sz="800" b="0" dirty="0">
                <a:solidFill>
                  <a:srgbClr val="6495ED"/>
                </a:solidFill>
                <a:effectLst/>
              </a:rPr>
            </a:br>
            <a:endParaRPr lang="en-US" sz="800" dirty="0">
              <a:solidFill>
                <a:srgbClr val="6495ED"/>
              </a:solidFill>
            </a:endParaRPr>
          </a:p>
          <a:p>
            <a:r>
              <a:rPr lang="en-US" sz="800" b="0" dirty="0">
                <a:solidFill>
                  <a:srgbClr val="6495ED"/>
                </a:solidFill>
                <a:effectLst/>
              </a:rPr>
              <a:t>   </a:t>
            </a:r>
            <a:br>
              <a:rPr lang="en-US" sz="800" b="0" dirty="0">
                <a:solidFill>
                  <a:srgbClr val="6495ED"/>
                </a:solidFill>
                <a:effectLst/>
              </a:rPr>
            </a:br>
            <a:br>
              <a:rPr lang="en-US" sz="800" b="0" dirty="0">
                <a:solidFill>
                  <a:srgbClr val="6495ED"/>
                </a:solidFill>
                <a:effectLst/>
              </a:rPr>
            </a:br>
            <a:br>
              <a:rPr lang="en-US" sz="800" b="0" dirty="0">
                <a:solidFill>
                  <a:srgbClr val="6495ED"/>
                </a:solidFill>
                <a:effectLst/>
              </a:rPr>
            </a:br>
            <a:br>
              <a:rPr lang="en-US" sz="800" b="0" dirty="0">
                <a:solidFill>
                  <a:srgbClr val="6495ED"/>
                </a:solidFill>
                <a:effectLst/>
              </a:rPr>
            </a:br>
            <a:br>
              <a:rPr lang="en-US" sz="800" b="0" dirty="0">
                <a:solidFill>
                  <a:srgbClr val="6495ED"/>
                </a:solidFill>
                <a:effectLst/>
              </a:rPr>
            </a:br>
            <a:endParaRPr lang="en-US" sz="800" b="0" dirty="0">
              <a:solidFill>
                <a:srgbClr val="6495ED"/>
              </a:solidFill>
              <a:effectLst/>
            </a:endParaRPr>
          </a:p>
          <a:p>
            <a:endParaRPr lang="en-US" sz="800" b="0" dirty="0">
              <a:solidFill>
                <a:srgbClr val="D4D4D4"/>
              </a:solidFill>
              <a:effectLst/>
            </a:endParaRPr>
          </a:p>
        </p:txBody>
      </p:sp>
      <p:sp>
        <p:nvSpPr>
          <p:cNvPr id="41" name="Text Placeholder 7">
            <a:extLst>
              <a:ext uri="{FF2B5EF4-FFF2-40B4-BE49-F238E27FC236}">
                <a16:creationId xmlns:a16="http://schemas.microsoft.com/office/drawing/2014/main" id="{A25EC306-7CED-4782-9F9F-98B5BD6FD9D4}"/>
              </a:ext>
            </a:extLst>
          </p:cNvPr>
          <p:cNvSpPr txBox="1">
            <a:spLocks/>
          </p:cNvSpPr>
          <p:nvPr/>
        </p:nvSpPr>
        <p:spPr>
          <a:xfrm>
            <a:off x="3270430" y="1176232"/>
            <a:ext cx="2825570" cy="5681768"/>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00" b="0">
                <a:solidFill>
                  <a:srgbClr val="D4D4D4"/>
                </a:solidFill>
                <a:effectLst/>
              </a:rPr>
              <a:t> </a:t>
            </a:r>
            <a:br>
              <a:rPr lang="en-US" sz="800" b="0">
                <a:solidFill>
                  <a:srgbClr val="D4D4D4"/>
                </a:solidFill>
                <a:effectLst/>
              </a:rPr>
            </a:br>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s58</a:t>
            </a:r>
            <a:r>
              <a:rPr lang="en-US" sz="800" b="0">
                <a:solidFill>
                  <a:srgbClr val="D4D4D4"/>
                </a:solidFill>
                <a:effectLst/>
              </a:rPr>
              <a:t>, </a:t>
            </a:r>
            <a:r>
              <a:rPr lang="en-US" sz="800" b="0">
                <a:solidFill>
                  <a:srgbClr val="6495ED"/>
                </a:solidFill>
                <a:effectLst/>
              </a:rPr>
              <a:t>s61</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s61</a:t>
            </a:r>
            <a:r>
              <a:rPr lang="en-US" sz="800" b="0">
                <a:solidFill>
                  <a:srgbClr val="D4D4D4"/>
                </a:solidFill>
                <a:effectLst/>
              </a:rPr>
              <a:t>, </a:t>
            </a:r>
            <a:r>
              <a:rPr lang="en-US" sz="800" b="0">
                <a:solidFill>
                  <a:srgbClr val="6495ED"/>
                </a:solidFill>
                <a:effectLst/>
              </a:rPr>
              <a:t>s62</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s67</a:t>
            </a:r>
            <a:r>
              <a:rPr lang="en-US" sz="800" b="0">
                <a:solidFill>
                  <a:srgbClr val="D4D4D4"/>
                </a:solidFill>
                <a:effectLst/>
              </a:rPr>
              <a:t>, </a:t>
            </a:r>
            <a:r>
              <a:rPr lang="en-US" sz="800" b="0">
                <a:solidFill>
                  <a:srgbClr val="6495ED"/>
                </a:solidFill>
                <a:effectLst/>
              </a:rPr>
              <a:t>s64</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s78</a:t>
            </a:r>
            <a:r>
              <a:rPr lang="en-US" sz="800" b="0">
                <a:solidFill>
                  <a:srgbClr val="D4D4D4"/>
                </a:solidFill>
                <a:effectLst/>
              </a:rPr>
              <a:t>, </a:t>
            </a:r>
            <a:r>
              <a:rPr lang="en-US" sz="800" b="0">
                <a:solidFill>
                  <a:srgbClr val="6495ED"/>
                </a:solidFill>
                <a:effectLst/>
              </a:rPr>
              <a:t>s65</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s62</a:t>
            </a:r>
            <a:r>
              <a:rPr lang="en-US" sz="800" b="0">
                <a:solidFill>
                  <a:srgbClr val="D4D4D4"/>
                </a:solidFill>
                <a:effectLst/>
              </a:rPr>
              <a:t>, </a:t>
            </a:r>
            <a:r>
              <a:rPr lang="en-US" sz="800" b="0">
                <a:solidFill>
                  <a:srgbClr val="6495ED"/>
                </a:solidFill>
                <a:effectLst/>
              </a:rPr>
              <a:t>s63</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s65</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s58</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s64</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s61</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s_lshl_b32</a:t>
            </a:r>
            <a:r>
              <a:rPr lang="en-US" sz="800" b="0">
                <a:solidFill>
                  <a:srgbClr val="D4D4D4"/>
                </a:solidFill>
                <a:effectLst/>
              </a:rPr>
              <a:t>    </a:t>
            </a:r>
            <a:r>
              <a:rPr lang="en-US" sz="800" b="0">
                <a:solidFill>
                  <a:srgbClr val="6495ED"/>
                </a:solidFill>
                <a:effectLst/>
              </a:rPr>
              <a:t>s66</a:t>
            </a:r>
            <a:r>
              <a:rPr lang="en-US" sz="800" b="0">
                <a:solidFill>
                  <a:srgbClr val="D4D4D4"/>
                </a:solidFill>
                <a:effectLst/>
              </a:rPr>
              <a:t>, </a:t>
            </a:r>
            <a:r>
              <a:rPr lang="en-US" sz="800" b="0">
                <a:solidFill>
                  <a:srgbClr val="6495ED"/>
                </a:solidFill>
                <a:effectLst/>
              </a:rPr>
              <a:t>s66</a:t>
            </a:r>
            <a:r>
              <a:rPr lang="en-US" sz="800" b="0">
                <a:solidFill>
                  <a:srgbClr val="D4D4D4"/>
                </a:solidFill>
                <a:effectLst/>
              </a:rPr>
              <a:t>, </a:t>
            </a:r>
            <a:r>
              <a:rPr lang="en-US" sz="800" b="0">
                <a:solidFill>
                  <a:srgbClr val="B5CEA8"/>
                </a:solidFill>
                <a:effectLst/>
              </a:rPr>
              <a:t>2</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s_waitcnt</a:t>
            </a:r>
            <a:r>
              <a:rPr lang="en-US" sz="800" b="0">
                <a:solidFill>
                  <a:srgbClr val="D4D4D4"/>
                </a:solidFill>
                <a:effectLst/>
              </a:rPr>
              <a:t>     </a:t>
            </a:r>
            <a:r>
              <a:rPr lang="en-US" sz="800" b="0" err="1">
                <a:solidFill>
                  <a:srgbClr val="D4D4D4"/>
                </a:solidFill>
                <a:effectLst/>
              </a:rPr>
              <a:t>lgkmcnt</a:t>
            </a:r>
            <a:r>
              <a:rPr lang="en-US" sz="800" b="0">
                <a:solidFill>
                  <a:srgbClr val="D4D4D4"/>
                </a:solidFill>
                <a:effectLst/>
              </a:rPr>
              <a:t>(</a:t>
            </a:r>
            <a:r>
              <a:rPr lang="en-US" sz="800" b="0">
                <a:solidFill>
                  <a:srgbClr val="B5CEA8"/>
                </a:solidFill>
                <a:effectLst/>
              </a:rPr>
              <a:t>0</a:t>
            </a:r>
            <a:r>
              <a:rPr lang="en-US" sz="800" b="0">
                <a:solidFill>
                  <a:srgbClr val="D4D4D4"/>
                </a:solidFill>
                <a:effectLst/>
              </a:rPr>
              <a:t>)</a:t>
            </a: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s57</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s57</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s63</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s62</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s62</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s67</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s61</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s78</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s_buffer_load_dword</a:t>
            </a:r>
            <a:r>
              <a:rPr lang="en-US" sz="800" b="0">
                <a:solidFill>
                  <a:srgbClr val="D4D4D4"/>
                </a:solidFill>
                <a:effectLst/>
              </a:rPr>
              <a:t>  </a:t>
            </a:r>
            <a:r>
              <a:rPr lang="en-US" sz="800" b="0">
                <a:solidFill>
                  <a:srgbClr val="6495ED"/>
                </a:solidFill>
                <a:effectLst/>
              </a:rPr>
              <a:t>s58</a:t>
            </a:r>
            <a:r>
              <a:rPr lang="en-US" sz="800" b="0">
                <a:solidFill>
                  <a:srgbClr val="D4D4D4"/>
                </a:solidFill>
                <a:effectLst/>
              </a:rPr>
              <a:t>, </a:t>
            </a:r>
            <a:r>
              <a:rPr lang="en-US" sz="800" b="0">
                <a:solidFill>
                  <a:srgbClr val="6495ED"/>
                </a:solidFill>
                <a:effectLst/>
              </a:rPr>
              <a:t>s</a:t>
            </a:r>
            <a:r>
              <a:rPr lang="en-US" sz="800" b="0">
                <a:solidFill>
                  <a:srgbClr val="D4D4D4"/>
                </a:solidFill>
                <a:effectLst/>
              </a:rPr>
              <a:t>[</a:t>
            </a:r>
            <a:r>
              <a:rPr lang="en-US" sz="800" b="0">
                <a:solidFill>
                  <a:srgbClr val="B5CEA8"/>
                </a:solidFill>
                <a:effectLst/>
              </a:rPr>
              <a:t>20</a:t>
            </a:r>
            <a:r>
              <a:rPr lang="en-US" sz="800" b="0">
                <a:solidFill>
                  <a:srgbClr val="D4D4D4"/>
                </a:solidFill>
                <a:effectLst/>
              </a:rPr>
              <a:t>:</a:t>
            </a:r>
            <a:r>
              <a:rPr lang="en-US" sz="800" b="0">
                <a:solidFill>
                  <a:srgbClr val="B5CEA8"/>
                </a:solidFill>
                <a:effectLst/>
              </a:rPr>
              <a:t>23</a:t>
            </a:r>
            <a:r>
              <a:rPr lang="en-US" sz="800" b="0">
                <a:solidFill>
                  <a:srgbClr val="D4D4D4"/>
                </a:solidFill>
                <a:effectLst/>
              </a:rPr>
              <a:t>], </a:t>
            </a:r>
            <a:r>
              <a:rPr lang="en-US" sz="800" b="0">
                <a:solidFill>
                  <a:srgbClr val="6495ED"/>
                </a:solidFill>
                <a:effectLst/>
              </a:rPr>
              <a:t>s66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s60</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s60</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s59</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s59</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s65</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s65</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s64</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s12</a:t>
            </a:r>
            <a:r>
              <a:rPr lang="en-US" sz="800" b="0">
                <a:solidFill>
                  <a:srgbClr val="D4D4D4"/>
                </a:solidFill>
                <a:effectLst/>
              </a:rPr>
              <a:t>, </a:t>
            </a:r>
            <a:r>
              <a:rPr lang="en-US" sz="800" b="0">
                <a:solidFill>
                  <a:srgbClr val="6495ED"/>
                </a:solidFill>
                <a:effectLst/>
              </a:rPr>
              <a:t>s64</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err="1">
                <a:solidFill>
                  <a:srgbClr val="CC33CC"/>
                </a:solidFill>
                <a:effectLst/>
              </a:rPr>
              <a:t>s_waitcnt</a:t>
            </a:r>
            <a:r>
              <a:rPr lang="en-US" sz="800" b="0">
                <a:solidFill>
                  <a:srgbClr val="D4D4D4"/>
                </a:solidFill>
                <a:effectLst/>
              </a:rPr>
              <a:t>     </a:t>
            </a:r>
            <a:r>
              <a:rPr lang="en-US" sz="800" b="0" err="1">
                <a:solidFill>
                  <a:srgbClr val="D4D4D4"/>
                </a:solidFill>
                <a:effectLst/>
              </a:rPr>
              <a:t>lgkmcnt</a:t>
            </a:r>
            <a:r>
              <a:rPr lang="en-US" sz="800" b="0">
                <a:solidFill>
                  <a:srgbClr val="D4D4D4"/>
                </a:solidFill>
                <a:effectLst/>
              </a:rPr>
              <a:t>(</a:t>
            </a:r>
            <a:r>
              <a:rPr lang="en-US" sz="800" b="0">
                <a:solidFill>
                  <a:srgbClr val="B5CEA8"/>
                </a:solidFill>
                <a:effectLst/>
              </a:rPr>
              <a:t>0</a:t>
            </a:r>
            <a:r>
              <a:rPr lang="en-US" sz="800" b="0">
                <a:solidFill>
                  <a:srgbClr val="D4D4D4"/>
                </a:solidFill>
                <a:effectLst/>
              </a:rPr>
              <a:t>)</a:t>
            </a: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s63</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s12</a:t>
            </a:r>
            <a:r>
              <a:rPr lang="en-US" sz="800" b="0">
                <a:solidFill>
                  <a:srgbClr val="D4D4D4"/>
                </a:solidFill>
                <a:effectLst/>
              </a:rPr>
              <a:t>, </a:t>
            </a:r>
            <a:r>
              <a:rPr lang="en-US" sz="800" b="0">
                <a:solidFill>
                  <a:srgbClr val="6495ED"/>
                </a:solidFill>
                <a:effectLst/>
              </a:rPr>
              <a:t>s63</a:t>
            </a:r>
            <a:r>
              <a:rPr lang="en-US" sz="800" b="0">
                <a:solidFill>
                  <a:srgbClr val="D4D4D4"/>
                </a:solidFill>
                <a:effectLst/>
              </a:rPr>
              <a:t>, </a:t>
            </a:r>
            <a:r>
              <a:rPr lang="en-US" sz="800" b="0">
                <a:solidFill>
                  <a:srgbClr val="6495ED"/>
                </a:solidFill>
                <a:effectLst/>
              </a:rPr>
              <a:t>s12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s62</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s57</a:t>
            </a:r>
            <a:r>
              <a:rPr lang="en-US" sz="800" b="0">
                <a:solidFill>
                  <a:srgbClr val="D4D4D4"/>
                </a:solidFill>
                <a:effectLst/>
              </a:rPr>
              <a:t>, </a:t>
            </a:r>
            <a:r>
              <a:rPr lang="en-US" sz="800" b="0">
                <a:solidFill>
                  <a:srgbClr val="6495ED"/>
                </a:solidFill>
                <a:effectLst/>
              </a:rPr>
              <a:t>s62</a:t>
            </a:r>
            <a:r>
              <a:rPr lang="en-US" sz="800" b="0">
                <a:solidFill>
                  <a:srgbClr val="D4D4D4"/>
                </a:solidFill>
                <a:effectLst/>
              </a:rPr>
              <a:t>, </a:t>
            </a:r>
            <a:r>
              <a:rPr lang="en-US" sz="800" b="0">
                <a:solidFill>
                  <a:srgbClr val="6495ED"/>
                </a:solidFill>
                <a:effectLst/>
              </a:rPr>
              <a:t>s12</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s61</a:t>
            </a:r>
            <a:r>
              <a:rPr lang="en-US" sz="800" b="0">
                <a:solidFill>
                  <a:srgbClr val="D4D4D4"/>
                </a:solidFill>
                <a:effectLst/>
              </a:rPr>
              <a:t>, </a:t>
            </a:r>
            <a:r>
              <a:rPr lang="en-US" sz="800" b="0">
                <a:solidFill>
                  <a:srgbClr val="6495ED"/>
                </a:solidFill>
                <a:effectLst/>
              </a:rPr>
              <a:t>s56</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s57</a:t>
            </a:r>
            <a:r>
              <a:rPr lang="en-US" sz="800" b="0">
                <a:solidFill>
                  <a:srgbClr val="D4D4D4"/>
                </a:solidFill>
                <a:effectLst/>
              </a:rPr>
              <a:t>, </a:t>
            </a:r>
            <a:r>
              <a:rPr lang="en-US" sz="800" b="0">
                <a:solidFill>
                  <a:srgbClr val="6495ED"/>
                </a:solidFill>
                <a:effectLst/>
              </a:rPr>
              <a:t>s61</a:t>
            </a:r>
            <a:r>
              <a:rPr lang="en-US" sz="800" b="0">
                <a:solidFill>
                  <a:srgbClr val="D4D4D4"/>
                </a:solidFill>
                <a:effectLst/>
              </a:rPr>
              <a:t>, </a:t>
            </a:r>
            <a:r>
              <a:rPr lang="en-US" sz="800" b="0">
                <a:solidFill>
                  <a:srgbClr val="6495ED"/>
                </a:solidFill>
                <a:effectLst/>
              </a:rPr>
              <a:t>s57</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s_or_b32</a:t>
            </a:r>
            <a:r>
              <a:rPr lang="en-US" sz="800" b="0">
                <a:solidFill>
                  <a:srgbClr val="D4D4D4"/>
                </a:solidFill>
                <a:effectLst/>
              </a:rPr>
              <a:t>      </a:t>
            </a:r>
            <a:r>
              <a:rPr lang="en-US" sz="800" b="0">
                <a:solidFill>
                  <a:srgbClr val="6495ED"/>
                </a:solidFill>
                <a:effectLst/>
              </a:rPr>
              <a:t>s56</a:t>
            </a:r>
            <a:r>
              <a:rPr lang="en-US" sz="800" b="0">
                <a:solidFill>
                  <a:srgbClr val="D4D4D4"/>
                </a:solidFill>
                <a:effectLst/>
              </a:rPr>
              <a:t>, </a:t>
            </a:r>
            <a:r>
              <a:rPr lang="en-US" sz="800" b="0">
                <a:solidFill>
                  <a:srgbClr val="6495ED"/>
                </a:solidFill>
                <a:effectLst/>
              </a:rPr>
              <a:t>s58</a:t>
            </a:r>
            <a:r>
              <a:rPr lang="en-US" sz="800" b="0">
                <a:solidFill>
                  <a:srgbClr val="D4D4D4"/>
                </a:solidFill>
                <a:effectLst/>
              </a:rPr>
              <a:t>, </a:t>
            </a:r>
            <a:r>
              <a:rPr lang="en-US" sz="800" b="0">
                <a:solidFill>
                  <a:srgbClr val="6495ED"/>
                </a:solidFill>
                <a:effectLst/>
              </a:rPr>
              <a:t>s15</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s_and_b32</a:t>
            </a:r>
            <a:r>
              <a:rPr lang="en-US" sz="800" b="0">
                <a:solidFill>
                  <a:srgbClr val="D4D4D4"/>
                </a:solidFill>
                <a:effectLst/>
              </a:rPr>
              <a:t>     </a:t>
            </a:r>
            <a:r>
              <a:rPr lang="en-US" sz="800" b="0">
                <a:solidFill>
                  <a:srgbClr val="6495ED"/>
                </a:solidFill>
                <a:effectLst/>
              </a:rPr>
              <a:t>s15</a:t>
            </a:r>
            <a:r>
              <a:rPr lang="en-US" sz="800" b="0">
                <a:solidFill>
                  <a:srgbClr val="D4D4D4"/>
                </a:solidFill>
                <a:effectLst/>
              </a:rPr>
              <a:t>, </a:t>
            </a:r>
            <a:r>
              <a:rPr lang="en-US" sz="800" b="0">
                <a:solidFill>
                  <a:srgbClr val="6495ED"/>
                </a:solidFill>
                <a:effectLst/>
              </a:rPr>
              <a:t>s58</a:t>
            </a:r>
            <a:r>
              <a:rPr lang="en-US" sz="800" b="0">
                <a:solidFill>
                  <a:srgbClr val="D4D4D4"/>
                </a:solidFill>
                <a:effectLst/>
              </a:rPr>
              <a:t>, </a:t>
            </a:r>
            <a:r>
              <a:rPr lang="en-US" sz="800" b="0">
                <a:solidFill>
                  <a:srgbClr val="6495ED"/>
                </a:solidFill>
                <a:effectLst/>
              </a:rPr>
              <a:t>s57</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s_cmp_eq_u32</a:t>
            </a:r>
            <a:r>
              <a:rPr lang="en-US" sz="800" b="0">
                <a:solidFill>
                  <a:srgbClr val="D4D4D4"/>
                </a:solidFill>
                <a:effectLst/>
              </a:rPr>
              <a:t>  </a:t>
            </a:r>
            <a:r>
              <a:rPr lang="en-US" sz="800" b="0">
                <a:solidFill>
                  <a:srgbClr val="6495ED"/>
                </a:solidFill>
                <a:effectLst/>
              </a:rPr>
              <a:t>s51</a:t>
            </a:r>
            <a:r>
              <a:rPr lang="en-US" sz="800" b="0">
                <a:solidFill>
                  <a:srgbClr val="D4D4D4"/>
                </a:solidFill>
                <a:effectLst/>
              </a:rPr>
              <a:t>, </a:t>
            </a:r>
            <a:r>
              <a:rPr lang="en-US" sz="800" b="0">
                <a:solidFill>
                  <a:srgbClr val="B5CEA8"/>
                </a:solidFill>
                <a:effectLst/>
              </a:rPr>
              <a:t>4</a:t>
            </a:r>
            <a:endParaRPr lang="en-US" sz="800" b="0">
              <a:solidFill>
                <a:srgbClr val="D4D4D4"/>
              </a:solidFill>
              <a:effectLst/>
            </a:endParaRPr>
          </a:p>
          <a:p>
            <a:r>
              <a:rPr lang="en-US" sz="800" b="0">
                <a:solidFill>
                  <a:srgbClr val="D4D4D4"/>
                </a:solidFill>
                <a:effectLst/>
              </a:rPr>
              <a:t>  </a:t>
            </a:r>
            <a:r>
              <a:rPr lang="en-US" sz="800" b="0">
                <a:solidFill>
                  <a:srgbClr val="CC33CC"/>
                </a:solidFill>
                <a:effectLst/>
              </a:rPr>
              <a:t>s_cbranch_scc0</a:t>
            </a:r>
            <a:r>
              <a:rPr lang="en-US" sz="800" b="0">
                <a:solidFill>
                  <a:srgbClr val="D4D4D4"/>
                </a:solidFill>
                <a:effectLst/>
              </a:rPr>
              <a:t>  </a:t>
            </a:r>
            <a:r>
              <a:rPr lang="en-US" sz="800" b="0">
                <a:solidFill>
                  <a:srgbClr val="33CC33"/>
                </a:solidFill>
                <a:effectLst/>
              </a:rPr>
              <a:t>label_01F8</a:t>
            </a:r>
            <a:endParaRPr lang="en-US" sz="800" b="0">
              <a:solidFill>
                <a:srgbClr val="D4D4D4"/>
              </a:solidFill>
              <a:effectLst/>
            </a:endParaRPr>
          </a:p>
        </p:txBody>
      </p:sp>
    </p:spTree>
    <p:extLst>
      <p:ext uri="{BB962C8B-B14F-4D97-AF65-F5344CB8AC3E}">
        <p14:creationId xmlns:p14="http://schemas.microsoft.com/office/powerpoint/2010/main" val="2508428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Tile classification</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Spatial Filter</a:t>
            </a:r>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6684963" y="1336675"/>
            <a:ext cx="4924425" cy="1428596"/>
          </a:xfrm>
        </p:spPr>
        <p:txBody>
          <a:bodyPr/>
          <a:lstStyle/>
          <a:p>
            <a:pPr defTabSz="914367"/>
            <a:r>
              <a:rPr lang="en-US" sz="1800" dirty="0">
                <a:solidFill>
                  <a:schemeClr val="accent3"/>
                </a:solidFill>
                <a:latin typeface="+mj-lt"/>
              </a:rPr>
              <a:t>The three Spatial Filter passes now run off a tile meta data mask</a:t>
            </a:r>
          </a:p>
          <a:p>
            <a:pPr marL="228600" lvl="1" indent="-228600">
              <a:spcBef>
                <a:spcPts val="1200"/>
              </a:spcBef>
              <a:buFont typeface="Wingdings" panose="05000000000000000000" pitchFamily="2" charset="2"/>
              <a:buChar char=""/>
            </a:pPr>
            <a:r>
              <a:rPr lang="en-US" sz="1800" dirty="0">
                <a:solidFill>
                  <a:schemeClr val="tx1"/>
                </a:solidFill>
                <a:latin typeface="+mn-lt"/>
              </a:rPr>
              <a:t>Scalar loads for clears</a:t>
            </a:r>
          </a:p>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Scalar branch for clear/not clear</a:t>
            </a:r>
          </a:p>
        </p:txBody>
      </p:sp>
      <p:sp>
        <p:nvSpPr>
          <p:cNvPr id="6" name="Text Placeholder 7">
            <a:extLst>
              <a:ext uri="{FF2B5EF4-FFF2-40B4-BE49-F238E27FC236}">
                <a16:creationId xmlns:a16="http://schemas.microsoft.com/office/drawing/2014/main" id="{33DFB18B-5D88-4450-9D28-5CF443DDFC59}"/>
              </a:ext>
            </a:extLst>
          </p:cNvPr>
          <p:cNvSpPr txBox="1">
            <a:spLocks/>
          </p:cNvSpPr>
          <p:nvPr/>
        </p:nvSpPr>
        <p:spPr>
          <a:xfrm>
            <a:off x="1" y="3014036"/>
            <a:ext cx="6096000" cy="3843964"/>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0">
                <a:solidFill>
                  <a:srgbClr val="D4D4D4"/>
                </a:solidFill>
                <a:effectLst/>
              </a:rPr>
              <a:t>                       </a:t>
            </a:r>
          </a:p>
          <a:p>
            <a:endParaRPr lang="en-US" sz="1000" b="0">
              <a:solidFill>
                <a:srgbClr val="D4D4D4"/>
              </a:solidFill>
              <a:effectLst/>
            </a:endParaRPr>
          </a:p>
          <a:p>
            <a:r>
              <a:rPr lang="en-US" sz="1000" b="0">
                <a:solidFill>
                  <a:srgbClr val="D4D4D4"/>
                </a:solidFill>
                <a:effectLst/>
              </a:rPr>
              <a:t>         </a:t>
            </a:r>
            <a:r>
              <a:rPr lang="en-US" sz="1000" b="0" err="1">
                <a:solidFill>
                  <a:srgbClr val="CC33CC"/>
                </a:solidFill>
                <a:effectLst/>
              </a:rPr>
              <a:t>s_buffer_load_dword</a:t>
            </a:r>
            <a:r>
              <a:rPr lang="en-US" sz="1000" b="0">
                <a:solidFill>
                  <a:srgbClr val="D4D4D4"/>
                </a:solidFill>
                <a:effectLst/>
              </a:rPr>
              <a:t>  </a:t>
            </a:r>
            <a:r>
              <a:rPr lang="en-US" sz="1000" b="0">
                <a:solidFill>
                  <a:srgbClr val="6495ED"/>
                </a:solidFill>
                <a:effectLst/>
              </a:rPr>
              <a:t>s0</a:t>
            </a:r>
            <a:r>
              <a:rPr lang="en-US" sz="1000" b="0">
                <a:solidFill>
                  <a:srgbClr val="D4D4D4"/>
                </a:solidFill>
                <a:effectLst/>
              </a:rPr>
              <a:t>, </a:t>
            </a:r>
            <a:r>
              <a:rPr lang="en-US" sz="1000" b="0">
                <a:solidFill>
                  <a:srgbClr val="6495ED"/>
                </a:solidFill>
                <a:effectLst/>
              </a:rPr>
              <a:t>s</a:t>
            </a:r>
            <a:r>
              <a:rPr lang="en-US" sz="1000" b="0">
                <a:solidFill>
                  <a:srgbClr val="D4D4D4"/>
                </a:solidFill>
                <a:effectLst/>
              </a:rPr>
              <a:t>[</a:t>
            </a:r>
            <a:r>
              <a:rPr lang="en-US" sz="1000" b="0">
                <a:solidFill>
                  <a:srgbClr val="B5CEA8"/>
                </a:solidFill>
                <a:effectLst/>
              </a:rPr>
              <a:t>32</a:t>
            </a:r>
            <a:r>
              <a:rPr lang="en-US" sz="1000" b="0">
                <a:solidFill>
                  <a:srgbClr val="D4D4D4"/>
                </a:solidFill>
                <a:effectLst/>
              </a:rPr>
              <a:t>:</a:t>
            </a:r>
            <a:r>
              <a:rPr lang="en-US" sz="1000" b="0">
                <a:solidFill>
                  <a:srgbClr val="B5CEA8"/>
                </a:solidFill>
                <a:effectLst/>
              </a:rPr>
              <a:t>35</a:t>
            </a:r>
            <a:r>
              <a:rPr lang="en-US" sz="1000" b="0">
                <a:solidFill>
                  <a:srgbClr val="D4D4D4"/>
                </a:solidFill>
                <a:effectLst/>
              </a:rPr>
              <a:t>], </a:t>
            </a:r>
            <a:r>
              <a:rPr lang="en-US" sz="1000" b="0">
                <a:solidFill>
                  <a:srgbClr val="6495ED"/>
                </a:solidFill>
                <a:effectLst/>
              </a:rPr>
              <a:t>s14</a:t>
            </a:r>
            <a:endParaRPr lang="en-US" sz="1000" b="0">
              <a:solidFill>
                <a:srgbClr val="D4D4D4"/>
              </a:solidFill>
              <a:effectLst/>
            </a:endParaRPr>
          </a:p>
          <a:p>
            <a:r>
              <a:rPr lang="en-US" sz="1000" b="0">
                <a:solidFill>
                  <a:srgbClr val="D4D4D4"/>
                </a:solidFill>
                <a:effectLst/>
              </a:rPr>
              <a:t>         </a:t>
            </a:r>
            <a:r>
              <a:rPr lang="en-GB" sz="1000" b="0" err="1">
                <a:solidFill>
                  <a:srgbClr val="CC33CC"/>
                </a:solidFill>
                <a:effectLst/>
              </a:rPr>
              <a:t>s_waitcnt</a:t>
            </a:r>
            <a:r>
              <a:rPr lang="en-GB" sz="1000" b="0">
                <a:solidFill>
                  <a:srgbClr val="D4D4D4"/>
                </a:solidFill>
                <a:effectLst/>
              </a:rPr>
              <a:t>     </a:t>
            </a:r>
            <a:r>
              <a:rPr lang="en-GB" sz="1000" b="0" err="1">
                <a:solidFill>
                  <a:srgbClr val="D4D4D4"/>
                </a:solidFill>
                <a:effectLst/>
              </a:rPr>
              <a:t>lgkmcnt</a:t>
            </a:r>
            <a:r>
              <a:rPr lang="en-GB" sz="1000" b="0">
                <a:solidFill>
                  <a:srgbClr val="D4D4D4"/>
                </a:solidFill>
                <a:effectLst/>
              </a:rPr>
              <a:t>(</a:t>
            </a:r>
            <a:r>
              <a:rPr lang="en-GB" sz="1000" b="0">
                <a:solidFill>
                  <a:srgbClr val="B5CEA8"/>
                </a:solidFill>
                <a:effectLst/>
              </a:rPr>
              <a:t>0</a:t>
            </a:r>
            <a:r>
              <a:rPr lang="en-GB" sz="1000" b="0">
                <a:solidFill>
                  <a:srgbClr val="D4D4D4"/>
                </a:solidFill>
                <a:effectLst/>
              </a:rPr>
              <a:t>)</a:t>
            </a:r>
            <a:endParaRPr lang="en-US" sz="1000" b="0">
              <a:solidFill>
                <a:srgbClr val="D4D4D4"/>
              </a:solidFill>
              <a:effectLst/>
            </a:endParaRPr>
          </a:p>
          <a:p>
            <a:r>
              <a:rPr lang="en-US" sz="1000" b="0">
                <a:solidFill>
                  <a:srgbClr val="D4D4D4"/>
                </a:solidFill>
                <a:effectLst/>
              </a:rPr>
              <a:t>         </a:t>
            </a:r>
            <a:r>
              <a:rPr lang="en-US" sz="1000" b="0">
                <a:solidFill>
                  <a:srgbClr val="CC33CC"/>
                </a:solidFill>
                <a:effectLst/>
              </a:rPr>
              <a:t>s_and_b32</a:t>
            </a:r>
            <a:r>
              <a:rPr lang="en-US" sz="1000" b="0">
                <a:solidFill>
                  <a:srgbClr val="D4D4D4"/>
                </a:solidFill>
                <a:effectLst/>
              </a:rPr>
              <a:t>     </a:t>
            </a:r>
            <a:r>
              <a:rPr lang="en-US" sz="1000" b="0">
                <a:solidFill>
                  <a:srgbClr val="6495ED"/>
                </a:solidFill>
                <a:effectLst/>
              </a:rPr>
              <a:t>s1</a:t>
            </a:r>
            <a:r>
              <a:rPr lang="en-US" sz="1000" b="0">
                <a:solidFill>
                  <a:srgbClr val="D4D4D4"/>
                </a:solidFill>
                <a:effectLst/>
              </a:rPr>
              <a:t>, </a:t>
            </a:r>
            <a:r>
              <a:rPr lang="en-US" sz="1000" b="0">
                <a:solidFill>
                  <a:srgbClr val="6495ED"/>
                </a:solidFill>
                <a:effectLst/>
              </a:rPr>
              <a:t>s0</a:t>
            </a:r>
            <a:r>
              <a:rPr lang="en-US" sz="1000" b="0">
                <a:solidFill>
                  <a:srgbClr val="D4D4D4"/>
                </a:solidFill>
                <a:effectLst/>
              </a:rPr>
              <a:t>, </a:t>
            </a:r>
            <a:r>
              <a:rPr lang="en-US" sz="1000" b="0">
                <a:solidFill>
                  <a:srgbClr val="B5CEA8"/>
                </a:solidFill>
                <a:effectLst/>
              </a:rPr>
              <a:t>1</a:t>
            </a:r>
            <a:endParaRPr lang="en-US" sz="1000" b="0">
              <a:solidFill>
                <a:srgbClr val="D4D4D4"/>
              </a:solidFill>
              <a:effectLst/>
            </a:endParaRPr>
          </a:p>
          <a:p>
            <a:r>
              <a:rPr lang="en-US" sz="1000" b="0">
                <a:solidFill>
                  <a:srgbClr val="D4D4D4"/>
                </a:solidFill>
                <a:effectLst/>
              </a:rPr>
              <a:t>         </a:t>
            </a:r>
            <a:r>
              <a:rPr lang="en-GB" sz="1000" b="0">
                <a:solidFill>
                  <a:srgbClr val="CC33CC"/>
                </a:solidFill>
                <a:effectLst/>
              </a:rPr>
              <a:t>s_cmp_eq_u32</a:t>
            </a:r>
            <a:r>
              <a:rPr lang="en-GB" sz="1000" b="0">
                <a:solidFill>
                  <a:srgbClr val="D4D4D4"/>
                </a:solidFill>
                <a:effectLst/>
              </a:rPr>
              <a:t>  </a:t>
            </a:r>
            <a:r>
              <a:rPr lang="en-GB" sz="1000" b="0">
                <a:solidFill>
                  <a:srgbClr val="6495ED"/>
                </a:solidFill>
                <a:effectLst/>
              </a:rPr>
              <a:t>s1</a:t>
            </a:r>
            <a:r>
              <a:rPr lang="en-GB" sz="1000" b="0">
                <a:solidFill>
                  <a:srgbClr val="D4D4D4"/>
                </a:solidFill>
                <a:effectLst/>
              </a:rPr>
              <a:t>, </a:t>
            </a:r>
            <a:r>
              <a:rPr lang="en-GB" sz="1000" b="0">
                <a:solidFill>
                  <a:srgbClr val="B5CEA8"/>
                </a:solidFill>
                <a:effectLst/>
              </a:rPr>
              <a:t>0</a:t>
            </a:r>
            <a:endParaRPr lang="en-GB" sz="1000" b="0">
              <a:solidFill>
                <a:srgbClr val="D4D4D4"/>
              </a:solidFill>
              <a:effectLst/>
            </a:endParaRPr>
          </a:p>
          <a:p>
            <a:r>
              <a:rPr lang="en-US" sz="1000" b="0">
                <a:solidFill>
                  <a:srgbClr val="D4D4D4"/>
                </a:solidFill>
                <a:effectLst/>
              </a:rPr>
              <a:t>         </a:t>
            </a:r>
            <a:r>
              <a:rPr lang="en-US" sz="1000" b="0">
                <a:solidFill>
                  <a:srgbClr val="CC33CC"/>
                </a:solidFill>
                <a:effectLst/>
              </a:rPr>
              <a:t>s_cbranch_scc0</a:t>
            </a:r>
            <a:r>
              <a:rPr lang="en-US" sz="1000" b="0">
                <a:solidFill>
                  <a:srgbClr val="D4D4D4"/>
                </a:solidFill>
                <a:effectLst/>
              </a:rPr>
              <a:t>  </a:t>
            </a:r>
            <a:r>
              <a:rPr lang="en-US" sz="1000" b="0">
                <a:solidFill>
                  <a:srgbClr val="33CC33"/>
                </a:solidFill>
                <a:effectLst/>
              </a:rPr>
              <a:t>label_0914</a:t>
            </a:r>
            <a:endParaRPr lang="en-US" sz="1000" b="0">
              <a:solidFill>
                <a:srgbClr val="CCCC33"/>
              </a:solidFill>
              <a:effectLst/>
            </a:endParaRPr>
          </a:p>
          <a:p>
            <a:r>
              <a:rPr lang="en-US" sz="1000">
                <a:solidFill>
                  <a:srgbClr val="CCCC33"/>
                </a:solidFill>
              </a:rPr>
              <a:t>                </a:t>
            </a:r>
            <a:endParaRPr lang="en-US" sz="1000" b="0">
              <a:solidFill>
                <a:srgbClr val="D4D4D4"/>
              </a:solidFill>
              <a:effectLst/>
            </a:endParaRPr>
          </a:p>
        </p:txBody>
      </p:sp>
      <p:sp>
        <p:nvSpPr>
          <p:cNvPr id="13" name="Text Placeholder 7">
            <a:extLst>
              <a:ext uri="{FF2B5EF4-FFF2-40B4-BE49-F238E27FC236}">
                <a16:creationId xmlns:a16="http://schemas.microsoft.com/office/drawing/2014/main" id="{03603C0F-3FBB-4662-A15C-24D79EB80EBB}"/>
              </a:ext>
            </a:extLst>
          </p:cNvPr>
          <p:cNvSpPr>
            <a:spLocks noGrp="1"/>
          </p:cNvSpPr>
          <p:nvPr>
            <p:ph type="body" sz="quarter" idx="11"/>
          </p:nvPr>
        </p:nvSpPr>
        <p:spPr>
          <a:xfrm>
            <a:off x="317433" y="706438"/>
            <a:ext cx="5581157" cy="2200602"/>
          </a:xfrm>
        </p:spPr>
        <p:txBody>
          <a:bodyPr/>
          <a:lstStyle/>
          <a:p>
            <a:r>
              <a:rPr lang="en-GB" sz="1100" dirty="0">
                <a:solidFill>
                  <a:srgbClr val="0000FF"/>
                </a:solidFill>
                <a:latin typeface="Consolas" panose="020B0609020204030204" pitchFamily="49" charset="0"/>
              </a:rPr>
              <a:t>bool</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is_cleared</a:t>
            </a:r>
            <a:r>
              <a:rPr lang="en-GB" sz="1100" dirty="0">
                <a:solidFill>
                  <a:srgbClr val="000000"/>
                </a:solidFill>
                <a:latin typeface="Consolas" panose="020B0609020204030204" pitchFamily="49" charset="0"/>
              </a:rPr>
              <a:t>;</a:t>
            </a:r>
          </a:p>
          <a:p>
            <a:r>
              <a:rPr lang="en-GB" sz="1100" dirty="0">
                <a:solidFill>
                  <a:srgbClr val="0000FF"/>
                </a:solidFill>
                <a:latin typeface="Consolas" panose="020B0609020204030204" pitchFamily="49" charset="0"/>
              </a:rPr>
              <a:t>bool</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all_in_light</a:t>
            </a:r>
            <a:r>
              <a:rPr lang="en-GB" sz="1100" dirty="0">
                <a:solidFill>
                  <a:srgbClr val="000000"/>
                </a:solidFill>
                <a:latin typeface="Consolas" panose="020B0609020204030204" pitchFamily="49" charset="0"/>
              </a:rPr>
              <a:t>;</a:t>
            </a:r>
          </a:p>
          <a:p>
            <a:r>
              <a:rPr lang="en-US" sz="1100" dirty="0" err="1">
                <a:solidFill>
                  <a:srgbClr val="000000"/>
                </a:solidFill>
                <a:latin typeface="Consolas" panose="020B0609020204030204" pitchFamily="49" charset="0"/>
              </a:rPr>
              <a:t>ReadTileMetaData</a:t>
            </a:r>
            <a:r>
              <a:rPr lang="en-US" sz="1100" dirty="0">
                <a:solidFill>
                  <a:srgbClr val="000000"/>
                </a:solidFill>
                <a:latin typeface="Consolas" panose="020B0609020204030204" pitchFamily="49" charset="0"/>
              </a:rPr>
              <a:t>(</a:t>
            </a:r>
            <a:r>
              <a:rPr lang="en-US" sz="1100" dirty="0" err="1">
                <a:solidFill>
                  <a:srgbClr val="000000"/>
                </a:solidFill>
                <a:latin typeface="Consolas" panose="020B0609020204030204" pitchFamily="49" charset="0"/>
              </a:rPr>
              <a:t>group_id</a:t>
            </a:r>
            <a:r>
              <a:rPr lang="en-US" sz="1100" dirty="0">
                <a:solidFill>
                  <a:srgbClr val="000000"/>
                </a:solidFill>
                <a:latin typeface="Consolas" panose="020B0609020204030204" pitchFamily="49" charset="0"/>
              </a:rPr>
              <a:t>, </a:t>
            </a:r>
            <a:r>
              <a:rPr lang="en-US" sz="1100" dirty="0" err="1">
                <a:solidFill>
                  <a:srgbClr val="000000"/>
                </a:solidFill>
                <a:latin typeface="Consolas" panose="020B0609020204030204" pitchFamily="49" charset="0"/>
              </a:rPr>
              <a:t>is_cleared</a:t>
            </a:r>
            <a:r>
              <a:rPr lang="en-US" sz="1100" dirty="0">
                <a:solidFill>
                  <a:srgbClr val="000000"/>
                </a:solidFill>
                <a:latin typeface="Consolas" panose="020B0609020204030204" pitchFamily="49" charset="0"/>
              </a:rPr>
              <a:t>, </a:t>
            </a:r>
            <a:r>
              <a:rPr lang="en-US" sz="1100" dirty="0" err="1">
                <a:solidFill>
                  <a:srgbClr val="000000"/>
                </a:solidFill>
                <a:latin typeface="Consolas" panose="020B0609020204030204" pitchFamily="49" charset="0"/>
              </a:rPr>
              <a:t>all_in_light</a:t>
            </a:r>
            <a:r>
              <a:rPr lang="en-US" sz="1100" dirty="0">
                <a:solidFill>
                  <a:srgbClr val="000000"/>
                </a:solidFill>
                <a:latin typeface="Consolas" panose="020B0609020204030204" pitchFamily="49" charset="0"/>
              </a:rPr>
              <a:t>);</a:t>
            </a:r>
          </a:p>
          <a:p>
            <a:endParaRPr lang="en-GB" sz="1100" dirty="0">
              <a:solidFill>
                <a:srgbClr val="000000"/>
              </a:solidFill>
              <a:latin typeface="Consolas" panose="020B0609020204030204" pitchFamily="49" charset="0"/>
            </a:endParaRPr>
          </a:p>
          <a:p>
            <a:r>
              <a:rPr lang="en-GB" sz="1100" dirty="0">
                <a:solidFill>
                  <a:srgbClr val="000000"/>
                </a:solidFill>
              </a:rPr>
              <a:t>[branch]</a:t>
            </a:r>
            <a:endParaRPr lang="en-GB" sz="1100" dirty="0">
              <a:solidFill>
                <a:srgbClr val="000000"/>
              </a:solidFill>
              <a:latin typeface="Consolas" panose="020B0609020204030204" pitchFamily="49" charset="0"/>
            </a:endParaRPr>
          </a:p>
          <a:p>
            <a:r>
              <a:rPr lang="en-GB" sz="1100" dirty="0">
                <a:solidFill>
                  <a:srgbClr val="0000FF"/>
                </a:solidFill>
                <a:latin typeface="Consolas" panose="020B0609020204030204" pitchFamily="49" charset="0"/>
              </a:rPr>
              <a:t>if</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is_cleared</a:t>
            </a:r>
            <a:r>
              <a:rPr lang="en-GB" sz="1100" dirty="0">
                <a:solidFill>
                  <a:srgbClr val="000000"/>
                </a:solidFill>
                <a:latin typeface="Consolas" panose="020B0609020204030204" pitchFamily="49" charset="0"/>
              </a:rPr>
              <a:t>) {</a:t>
            </a:r>
          </a:p>
          <a:p>
            <a:r>
              <a:rPr lang="en-GB" sz="1100" dirty="0">
                <a:solidFill>
                  <a:srgbClr val="000000"/>
                </a:solidFill>
              </a:rPr>
              <a:t>    Clear(</a:t>
            </a:r>
            <a:r>
              <a:rPr lang="en-GB" sz="1100" dirty="0" err="1">
                <a:solidFill>
                  <a:srgbClr val="000000"/>
                </a:solidFill>
                <a:latin typeface="Consolas" panose="020B0609020204030204" pitchFamily="49" charset="0"/>
              </a:rPr>
              <a:t>all_in_light</a:t>
            </a:r>
            <a:r>
              <a:rPr lang="en-GB" sz="1100" dirty="0">
                <a:solidFill>
                  <a:srgbClr val="000000"/>
                </a:solidFill>
              </a:rPr>
              <a:t>, …)</a:t>
            </a:r>
            <a:endParaRPr lang="en-GB" sz="1100" dirty="0">
              <a:solidFill>
                <a:srgbClr val="000000"/>
              </a:solidFill>
              <a:latin typeface="Consolas" panose="020B0609020204030204" pitchFamily="49" charset="0"/>
            </a:endParaRPr>
          </a:p>
          <a:p>
            <a:r>
              <a:rPr lang="en-GB" sz="1100" dirty="0">
                <a:solidFill>
                  <a:srgbClr val="000000"/>
                </a:solidFill>
                <a:latin typeface="Consolas" panose="020B0609020204030204" pitchFamily="49" charset="0"/>
              </a:rPr>
              <a:t>}</a:t>
            </a:r>
          </a:p>
          <a:p>
            <a:r>
              <a:rPr lang="en-GB" sz="1100" dirty="0">
                <a:solidFill>
                  <a:srgbClr val="0000FF"/>
                </a:solidFill>
              </a:rPr>
              <a:t>e</a:t>
            </a:r>
            <a:r>
              <a:rPr lang="en-GB" sz="1100" dirty="0">
                <a:solidFill>
                  <a:srgbClr val="0000FF"/>
                </a:solidFill>
                <a:latin typeface="Consolas" panose="020B0609020204030204" pitchFamily="49" charset="0"/>
              </a:rPr>
              <a:t>lse</a:t>
            </a:r>
            <a:r>
              <a:rPr lang="en-GB" sz="1100" dirty="0">
                <a:solidFill>
                  <a:srgbClr val="000000"/>
                </a:solidFill>
              </a:rPr>
              <a:t> </a:t>
            </a:r>
            <a:r>
              <a:rPr lang="en-GB" sz="1100" dirty="0">
                <a:solidFill>
                  <a:srgbClr val="000000"/>
                </a:solidFill>
                <a:latin typeface="Consolas" panose="020B0609020204030204" pitchFamily="49" charset="0"/>
              </a:rPr>
              <a:t>{</a:t>
            </a:r>
          </a:p>
          <a:p>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ApplyFilter</a:t>
            </a:r>
            <a:r>
              <a:rPr lang="en-GB" sz="1100" dirty="0">
                <a:solidFill>
                  <a:srgbClr val="000000"/>
                </a:solidFill>
                <a:latin typeface="Consolas" panose="020B0609020204030204" pitchFamily="49" charset="0"/>
              </a:rPr>
              <a:t>(…);</a:t>
            </a:r>
          </a:p>
          <a:p>
            <a:r>
              <a:rPr lang="en-GB" sz="1100" dirty="0">
                <a:solidFill>
                  <a:srgbClr val="000000"/>
                </a:solidFill>
                <a:latin typeface="Consolas" panose="020B0609020204030204" pitchFamily="49" charset="0"/>
              </a:rPr>
              <a:t>}</a:t>
            </a:r>
            <a:endParaRPr lang="en-US" sz="1100" dirty="0"/>
          </a:p>
        </p:txBody>
      </p:sp>
    </p:spTree>
    <p:extLst>
      <p:ext uri="{BB962C8B-B14F-4D97-AF65-F5344CB8AC3E}">
        <p14:creationId xmlns:p14="http://schemas.microsoft.com/office/powerpoint/2010/main" val="214180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a:extLst>
              <a:ext uri="{FF2B5EF4-FFF2-40B4-BE49-F238E27FC236}">
                <a16:creationId xmlns:a16="http://schemas.microsoft.com/office/drawing/2014/main" id="{FE911794-30A2-4C29-9370-9FB2F216BD8C}"/>
              </a:ext>
              <a:ext uri="{C183D7F6-B498-43B3-948B-1728B52AA6E4}">
                <adec:decorative xmlns:adec="http://schemas.microsoft.com/office/drawing/2017/decorative" val="1"/>
              </a:ext>
            </a:extLst>
          </p:cNvPr>
          <p:cNvSpPr/>
          <p:nvPr/>
        </p:nvSpPr>
        <p:spPr bwMode="auto">
          <a:xfrm>
            <a:off x="3824079" y="261939"/>
            <a:ext cx="1772426" cy="6086191"/>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LID4096" sz="1800" err="1">
              <a:solidFill>
                <a:schemeClr val="tx2"/>
              </a:solidFill>
              <a:cs typeface="Segoe UI"/>
            </a:endParaRPr>
          </a:p>
        </p:txBody>
      </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457200"/>
            <a:ext cx="11018520" cy="553998"/>
          </a:xfrm>
        </p:spPr>
        <p:txBody>
          <a:bodyPr/>
          <a:lstStyle/>
          <a:p>
            <a:r>
              <a:rPr lang="de-DE" dirty="0"/>
              <a:t>Merge passes</a:t>
            </a:r>
            <a:endParaRPr lang="LID4096" dirty="0"/>
          </a:p>
        </p:txBody>
      </p:sp>
      <p:sp>
        <p:nvSpPr>
          <p:cNvPr id="233" name="Text Placeholder 3">
            <a:extLst>
              <a:ext uri="{FF2B5EF4-FFF2-40B4-BE49-F238E27FC236}">
                <a16:creationId xmlns:a16="http://schemas.microsoft.com/office/drawing/2014/main" id="{021208DC-BEE1-4182-B62D-EBB9035C95E2}"/>
              </a:ext>
            </a:extLst>
          </p:cNvPr>
          <p:cNvSpPr>
            <a:spLocks noGrp="1"/>
          </p:cNvSpPr>
          <p:nvPr>
            <p:ph sz="quarter" idx="10"/>
          </p:nvPr>
        </p:nvSpPr>
        <p:spPr>
          <a:xfrm>
            <a:off x="5825998" y="3854714"/>
            <a:ext cx="5777039" cy="2714589"/>
          </a:xfrm>
        </p:spPr>
        <p:txBody>
          <a:bodyPr/>
          <a:lstStyle/>
          <a:p>
            <a:r>
              <a:rPr lang="en-US" sz="1800" dirty="0"/>
              <a:t>Using the bit mask makes this feasible for local neighborhood—store the intermediate values in </a:t>
            </a:r>
            <a:r>
              <a:rPr lang="en-US" sz="1800" dirty="0" err="1"/>
              <a:t>groupshared</a:t>
            </a:r>
            <a:r>
              <a:rPr lang="en-US" sz="1800" dirty="0"/>
              <a:t> memory</a:t>
            </a:r>
          </a:p>
          <a:p>
            <a:r>
              <a:rPr lang="en-US" sz="1800" dirty="0"/>
              <a:t>Allows to remove a few transient resources, including </a:t>
            </a:r>
            <a:br>
              <a:rPr lang="en-US" sz="1800" dirty="0"/>
            </a:br>
            <a:r>
              <a:rPr lang="en-US" sz="1800" dirty="0"/>
              <a:t>a depth buffer copy, the local neighborhood and the tile classification target</a:t>
            </a:r>
          </a:p>
          <a:p>
            <a:r>
              <a:rPr lang="en-US" sz="1800" dirty="0"/>
              <a:t>Resulted in around 10% performance improvement</a:t>
            </a:r>
          </a:p>
          <a:p>
            <a:endParaRPr lang="en-US" sz="1800" dirty="0"/>
          </a:p>
          <a:p>
            <a:endParaRPr lang="LID4096" sz="1800" dirty="0"/>
          </a:p>
        </p:txBody>
      </p:sp>
      <p:grpSp>
        <p:nvGrpSpPr>
          <p:cNvPr id="232" name="Group 231">
            <a:extLst>
              <a:ext uri="{FF2B5EF4-FFF2-40B4-BE49-F238E27FC236}">
                <a16:creationId xmlns:a16="http://schemas.microsoft.com/office/drawing/2014/main" id="{8280C0F1-CB03-4269-BFAD-0BF4C38A7476}"/>
              </a:ext>
              <a:ext uri="{C183D7F6-B498-43B3-948B-1728B52AA6E4}">
                <adec:decorative xmlns:adec="http://schemas.microsoft.com/office/drawing/2017/decorative" val="1"/>
              </a:ext>
            </a:extLst>
          </p:cNvPr>
          <p:cNvGrpSpPr/>
          <p:nvPr/>
        </p:nvGrpSpPr>
        <p:grpSpPr>
          <a:xfrm>
            <a:off x="1577297" y="2091715"/>
            <a:ext cx="1727709" cy="1902176"/>
            <a:chOff x="189396" y="3285313"/>
            <a:chExt cx="2081604" cy="2291807"/>
          </a:xfrm>
        </p:grpSpPr>
        <p:sp>
          <p:nvSpPr>
            <p:cNvPr id="10" name="Sun 9">
              <a:extLst>
                <a:ext uri="{FF2B5EF4-FFF2-40B4-BE49-F238E27FC236}">
                  <a16:creationId xmlns:a16="http://schemas.microsoft.com/office/drawing/2014/main" id="{ACFDB089-BE6F-4AD6-9F14-578EFF240351}"/>
                </a:ext>
              </a:extLst>
            </p:cNvPr>
            <p:cNvSpPr/>
            <p:nvPr/>
          </p:nvSpPr>
          <p:spPr bwMode="auto">
            <a:xfrm>
              <a:off x="1593986" y="3285313"/>
              <a:ext cx="650048" cy="650048"/>
            </a:xfrm>
            <a:prstGeom prst="su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7323D4F-198A-4542-9723-0178ECD813BC}"/>
                </a:ext>
              </a:extLst>
            </p:cNvPr>
            <p:cNvSpPr/>
            <p:nvPr/>
          </p:nvSpPr>
          <p:spPr bwMode="auto">
            <a:xfrm>
              <a:off x="969940" y="4087038"/>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cxnSp>
          <p:nvCxnSpPr>
            <p:cNvPr id="12" name="Straight Connector 11">
              <a:extLst>
                <a:ext uri="{FF2B5EF4-FFF2-40B4-BE49-F238E27FC236}">
                  <a16:creationId xmlns:a16="http://schemas.microsoft.com/office/drawing/2014/main" id="{59CC1252-20F0-431D-A288-3BFB31FAA4D8}"/>
                </a:ext>
              </a:extLst>
            </p:cNvPr>
            <p:cNvCxnSpPr>
              <a:cxnSpLocks/>
            </p:cNvCxnSpPr>
            <p:nvPr/>
          </p:nvCxnSpPr>
          <p:spPr>
            <a:xfrm>
              <a:off x="537990" y="4815091"/>
              <a:ext cx="1272678" cy="0"/>
            </a:xfrm>
            <a:prstGeom prst="line">
              <a:avLst/>
            </a:prstGeom>
            <a:ln w="571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2B7BCAE-370A-4FC8-BF5B-82E42C8E5D01}"/>
                </a:ext>
              </a:extLst>
            </p:cNvPr>
            <p:cNvCxnSpPr>
              <a:cxnSpLocks/>
            </p:cNvCxnSpPr>
            <p:nvPr/>
          </p:nvCxnSpPr>
          <p:spPr>
            <a:xfrm flipV="1">
              <a:off x="1151953" y="3597591"/>
              <a:ext cx="658715" cy="1152276"/>
            </a:xfrm>
            <a:prstGeom prst="straightConnector1">
              <a:avLst/>
            </a:prstGeom>
            <a:ln>
              <a:solidFill>
                <a:schemeClr val="tx1"/>
              </a:solidFill>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9D16568B-7767-4F0F-8656-30EFB168FD81}"/>
                </a:ext>
              </a:extLst>
            </p:cNvPr>
            <p:cNvCxnSpPr>
              <a:cxnSpLocks/>
            </p:cNvCxnSpPr>
            <p:nvPr/>
          </p:nvCxnSpPr>
          <p:spPr>
            <a:xfrm flipV="1">
              <a:off x="1237284" y="3478803"/>
              <a:ext cx="742397" cy="1271064"/>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9A4C1747-7EB4-4FB2-B459-900AE68DD530}"/>
                </a:ext>
              </a:extLst>
            </p:cNvPr>
            <p:cNvCxnSpPr>
              <a:cxnSpLocks/>
            </p:cNvCxnSpPr>
            <p:nvPr/>
          </p:nvCxnSpPr>
          <p:spPr>
            <a:xfrm flipV="1">
              <a:off x="1324592" y="3645261"/>
              <a:ext cx="691925" cy="1119776"/>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B9F5BDDB-3872-47B8-A353-303BC57E21B0}"/>
                </a:ext>
              </a:extLst>
            </p:cNvPr>
            <p:cNvCxnSpPr>
              <a:cxnSpLocks/>
              <a:endCxn id="10" idx="3"/>
            </p:cNvCxnSpPr>
            <p:nvPr/>
          </p:nvCxnSpPr>
          <p:spPr>
            <a:xfrm flipV="1">
              <a:off x="1394638" y="3610337"/>
              <a:ext cx="849396" cy="1153006"/>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4507908-51BF-4329-A2BA-1BE35E52EEC0}"/>
                </a:ext>
              </a:extLst>
            </p:cNvPr>
            <p:cNvCxnSpPr>
              <a:cxnSpLocks/>
              <a:endCxn id="10" idx="1"/>
            </p:cNvCxnSpPr>
            <p:nvPr/>
          </p:nvCxnSpPr>
          <p:spPr>
            <a:xfrm flipV="1">
              <a:off x="1065280" y="3610337"/>
              <a:ext cx="528706" cy="1135484"/>
            </a:xfrm>
            <a:prstGeom prst="straightConnector1">
              <a:avLst/>
            </a:prstGeom>
            <a:ln>
              <a:solidFill>
                <a:schemeClr val="tx1"/>
              </a:solidFill>
              <a:headEnd type="none" w="lg" len="med"/>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E6D10F6-CE48-4F2E-98C7-35EC1541C641}"/>
                </a:ext>
              </a:extLst>
            </p:cNvPr>
            <p:cNvSpPr txBox="1"/>
            <p:nvPr/>
          </p:nvSpPr>
          <p:spPr>
            <a:xfrm>
              <a:off x="189396" y="4865146"/>
              <a:ext cx="2081604" cy="711974"/>
            </a:xfrm>
            <a:prstGeom prst="rect">
              <a:avLst/>
            </a:prstGeom>
            <a:noFill/>
          </p:spPr>
          <p:txBody>
            <a:bodyPr wrap="square">
              <a:spAutoFit/>
            </a:bodyPr>
            <a:lstStyle/>
            <a:p>
              <a:pPr algn="ctr">
                <a:lnSpc>
                  <a:spcPct val="90000"/>
                </a:lnSpc>
              </a:pPr>
              <a:r>
                <a:rPr lang="en-US" sz="1800" dirty="0">
                  <a:latin typeface="+mj-lt"/>
                </a:rPr>
                <a:t>Create Shadow Mask</a:t>
              </a:r>
            </a:p>
          </p:txBody>
        </p:sp>
      </p:grpSp>
      <p:grpSp>
        <p:nvGrpSpPr>
          <p:cNvPr id="228" name="Group 227">
            <a:extLst>
              <a:ext uri="{FF2B5EF4-FFF2-40B4-BE49-F238E27FC236}">
                <a16:creationId xmlns:a16="http://schemas.microsoft.com/office/drawing/2014/main" id="{72F66A64-5F00-4F78-91CD-A3A2CB35BA8A}"/>
              </a:ext>
              <a:ext uri="{C183D7F6-B498-43B3-948B-1728B52AA6E4}">
                <adec:decorative xmlns:adec="http://schemas.microsoft.com/office/drawing/2017/decorative" val="1"/>
              </a:ext>
            </a:extLst>
          </p:cNvPr>
          <p:cNvGrpSpPr/>
          <p:nvPr/>
        </p:nvGrpSpPr>
        <p:grpSpPr>
          <a:xfrm>
            <a:off x="5869786" y="2567030"/>
            <a:ext cx="1722789" cy="1086882"/>
            <a:chOff x="6162367" y="2567030"/>
            <a:chExt cx="1722789" cy="1086882"/>
          </a:xfrm>
        </p:grpSpPr>
        <p:sp>
          <p:nvSpPr>
            <p:cNvPr id="6" name="TextBox 5">
              <a:extLst>
                <a:ext uri="{FF2B5EF4-FFF2-40B4-BE49-F238E27FC236}">
                  <a16:creationId xmlns:a16="http://schemas.microsoft.com/office/drawing/2014/main" id="{6314300B-7299-49A9-87FA-73D617211605}"/>
                </a:ext>
              </a:extLst>
            </p:cNvPr>
            <p:cNvSpPr txBox="1"/>
            <p:nvPr/>
          </p:nvSpPr>
          <p:spPr>
            <a:xfrm>
              <a:off x="6162367" y="3312280"/>
              <a:ext cx="1722789" cy="341632"/>
            </a:xfrm>
            <a:prstGeom prst="rect">
              <a:avLst/>
            </a:prstGeom>
            <a:noFill/>
          </p:spPr>
          <p:txBody>
            <a:bodyPr wrap="square">
              <a:spAutoFit/>
            </a:bodyPr>
            <a:lstStyle/>
            <a:p>
              <a:pPr algn="ctr">
                <a:lnSpc>
                  <a:spcPct val="90000"/>
                </a:lnSpc>
              </a:pPr>
              <a:r>
                <a:rPr lang="en-US" sz="1800" dirty="0">
                  <a:latin typeface="+mj-lt"/>
                </a:rPr>
                <a:t>Spatial Filter 0</a:t>
              </a:r>
            </a:p>
          </p:txBody>
        </p:sp>
        <p:grpSp>
          <p:nvGrpSpPr>
            <p:cNvPr id="227" name="Group 226">
              <a:extLst>
                <a:ext uri="{FF2B5EF4-FFF2-40B4-BE49-F238E27FC236}">
                  <a16:creationId xmlns:a16="http://schemas.microsoft.com/office/drawing/2014/main" id="{908708B6-C124-4464-9D6C-41BC2965EA46}"/>
                </a:ext>
              </a:extLst>
            </p:cNvPr>
            <p:cNvGrpSpPr/>
            <p:nvPr/>
          </p:nvGrpSpPr>
          <p:grpSpPr>
            <a:xfrm>
              <a:off x="6875045" y="2567030"/>
              <a:ext cx="297433" cy="289643"/>
              <a:chOff x="6950853" y="2567030"/>
              <a:chExt cx="297433" cy="289643"/>
            </a:xfrm>
          </p:grpSpPr>
          <p:sp>
            <p:nvSpPr>
              <p:cNvPr id="48" name="Rectangle 47">
                <a:extLst>
                  <a:ext uri="{FF2B5EF4-FFF2-40B4-BE49-F238E27FC236}">
                    <a16:creationId xmlns:a16="http://schemas.microsoft.com/office/drawing/2014/main" id="{EFA15FD5-E690-4033-8A95-9D8C2A45A4BB}"/>
                  </a:ext>
                </a:extLst>
              </p:cNvPr>
              <p:cNvSpPr/>
              <p:nvPr/>
            </p:nvSpPr>
            <p:spPr bwMode="auto">
              <a:xfrm>
                <a:off x="7063508" y="2675790"/>
                <a:ext cx="72124" cy="721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3" name="Rectangle 62">
                <a:extLst>
                  <a:ext uri="{FF2B5EF4-FFF2-40B4-BE49-F238E27FC236}">
                    <a16:creationId xmlns:a16="http://schemas.microsoft.com/office/drawing/2014/main" id="{E15E1DD1-AF3A-4686-A454-DB0B3134FB73}"/>
                  </a:ext>
                </a:extLst>
              </p:cNvPr>
              <p:cNvSpPr/>
              <p:nvPr/>
            </p:nvSpPr>
            <p:spPr bwMode="auto">
              <a:xfrm>
                <a:off x="6950853" y="2567031"/>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93BF5640-51E0-4217-BC86-E4176ADF28FA}"/>
                  </a:ext>
                </a:extLst>
              </p:cNvPr>
              <p:cNvSpPr/>
              <p:nvPr/>
            </p:nvSpPr>
            <p:spPr bwMode="auto">
              <a:xfrm>
                <a:off x="7176162" y="2567031"/>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F31E7C7C-AFEA-48ED-B827-888F6E81A833}"/>
                  </a:ext>
                </a:extLst>
              </p:cNvPr>
              <p:cNvSpPr/>
              <p:nvPr/>
            </p:nvSpPr>
            <p:spPr bwMode="auto">
              <a:xfrm>
                <a:off x="6950853" y="2784549"/>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87FFD889-A126-489D-A098-725957C5039C}"/>
                  </a:ext>
                </a:extLst>
              </p:cNvPr>
              <p:cNvSpPr/>
              <p:nvPr/>
            </p:nvSpPr>
            <p:spPr bwMode="auto">
              <a:xfrm>
                <a:off x="7176162" y="2784549"/>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7" name="Rectangle 66">
                <a:extLst>
                  <a:ext uri="{FF2B5EF4-FFF2-40B4-BE49-F238E27FC236}">
                    <a16:creationId xmlns:a16="http://schemas.microsoft.com/office/drawing/2014/main" id="{447B3032-DE82-4B26-956D-E9D2A4D29079}"/>
                  </a:ext>
                </a:extLst>
              </p:cNvPr>
              <p:cNvSpPr/>
              <p:nvPr/>
            </p:nvSpPr>
            <p:spPr bwMode="auto">
              <a:xfrm>
                <a:off x="6950853" y="2675790"/>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11EC4A9B-7AF4-4F84-9271-F6BB6F7EC632}"/>
                  </a:ext>
                </a:extLst>
              </p:cNvPr>
              <p:cNvSpPr/>
              <p:nvPr/>
            </p:nvSpPr>
            <p:spPr bwMode="auto">
              <a:xfrm>
                <a:off x="7063508" y="2567030"/>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A0024F05-02CC-43DE-9226-235136392221}"/>
                  </a:ext>
                </a:extLst>
              </p:cNvPr>
              <p:cNvSpPr/>
              <p:nvPr/>
            </p:nvSpPr>
            <p:spPr bwMode="auto">
              <a:xfrm>
                <a:off x="7176162" y="2679862"/>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8CC82475-CFD0-49E1-AD2C-6DBDF1E12F3C}"/>
                  </a:ext>
                </a:extLst>
              </p:cNvPr>
              <p:cNvSpPr/>
              <p:nvPr/>
            </p:nvSpPr>
            <p:spPr bwMode="auto">
              <a:xfrm>
                <a:off x="7063507" y="2784549"/>
                <a:ext cx="72124" cy="72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grpSp>
      <p:grpSp>
        <p:nvGrpSpPr>
          <p:cNvPr id="230" name="Group 229">
            <a:extLst>
              <a:ext uri="{FF2B5EF4-FFF2-40B4-BE49-F238E27FC236}">
                <a16:creationId xmlns:a16="http://schemas.microsoft.com/office/drawing/2014/main" id="{2F4332BB-0E4E-4A69-8473-AF775587CEFB}"/>
              </a:ext>
              <a:ext uri="{C183D7F6-B498-43B3-948B-1728B52AA6E4}">
                <adec:decorative xmlns:adec="http://schemas.microsoft.com/office/drawing/2017/decorative" val="1"/>
              </a:ext>
            </a:extLst>
          </p:cNvPr>
          <p:cNvGrpSpPr/>
          <p:nvPr/>
        </p:nvGrpSpPr>
        <p:grpSpPr>
          <a:xfrm>
            <a:off x="7864429" y="2399204"/>
            <a:ext cx="1722789" cy="1254708"/>
            <a:chOff x="8043951" y="2399204"/>
            <a:chExt cx="1722789" cy="1254708"/>
          </a:xfrm>
        </p:grpSpPr>
        <p:sp>
          <p:nvSpPr>
            <p:cNvPr id="157" name="TextBox 156">
              <a:extLst>
                <a:ext uri="{FF2B5EF4-FFF2-40B4-BE49-F238E27FC236}">
                  <a16:creationId xmlns:a16="http://schemas.microsoft.com/office/drawing/2014/main" id="{AA02F3D4-2164-48B3-BD14-B0DB4A86A22C}"/>
                </a:ext>
              </a:extLst>
            </p:cNvPr>
            <p:cNvSpPr txBox="1"/>
            <p:nvPr/>
          </p:nvSpPr>
          <p:spPr>
            <a:xfrm>
              <a:off x="8043951" y="3312280"/>
              <a:ext cx="1722789" cy="341632"/>
            </a:xfrm>
            <a:prstGeom prst="rect">
              <a:avLst/>
            </a:prstGeom>
            <a:noFill/>
          </p:spPr>
          <p:txBody>
            <a:bodyPr wrap="square">
              <a:spAutoFit/>
            </a:bodyPr>
            <a:lstStyle/>
            <a:p>
              <a:pPr algn="ctr">
                <a:lnSpc>
                  <a:spcPct val="90000"/>
                </a:lnSpc>
              </a:pPr>
              <a:r>
                <a:rPr lang="en-US" sz="1800" dirty="0">
                  <a:latin typeface="+mj-lt"/>
                </a:rPr>
                <a:t>Spatial Filter 1</a:t>
              </a:r>
            </a:p>
          </p:txBody>
        </p:sp>
        <p:grpSp>
          <p:nvGrpSpPr>
            <p:cNvPr id="226" name="Group 225">
              <a:extLst>
                <a:ext uri="{FF2B5EF4-FFF2-40B4-BE49-F238E27FC236}">
                  <a16:creationId xmlns:a16="http://schemas.microsoft.com/office/drawing/2014/main" id="{4D7811EA-6518-4759-BE98-07798E76443C}"/>
                </a:ext>
              </a:extLst>
            </p:cNvPr>
            <p:cNvGrpSpPr/>
            <p:nvPr/>
          </p:nvGrpSpPr>
          <p:grpSpPr>
            <a:xfrm>
              <a:off x="8630137" y="2399204"/>
              <a:ext cx="550416" cy="542624"/>
              <a:chOff x="8705946" y="2399204"/>
              <a:chExt cx="550416" cy="542624"/>
            </a:xfrm>
          </p:grpSpPr>
          <p:sp>
            <p:nvSpPr>
              <p:cNvPr id="163" name="Rectangle 162">
                <a:extLst>
                  <a:ext uri="{FF2B5EF4-FFF2-40B4-BE49-F238E27FC236}">
                    <a16:creationId xmlns:a16="http://schemas.microsoft.com/office/drawing/2014/main" id="{D3F410D0-A8D7-4DB7-B781-DEB00F0B6815}"/>
                  </a:ext>
                </a:extLst>
              </p:cNvPr>
              <p:cNvSpPr/>
              <p:nvPr/>
            </p:nvSpPr>
            <p:spPr bwMode="auto">
              <a:xfrm>
                <a:off x="8705946" y="263445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64" name="Rectangle 163">
                <a:extLst>
                  <a:ext uri="{FF2B5EF4-FFF2-40B4-BE49-F238E27FC236}">
                    <a16:creationId xmlns:a16="http://schemas.microsoft.com/office/drawing/2014/main" id="{D3A220CA-1622-463A-A291-1444930BBDA3}"/>
                  </a:ext>
                </a:extLst>
              </p:cNvPr>
              <p:cNvSpPr/>
              <p:nvPr/>
            </p:nvSpPr>
            <p:spPr bwMode="auto">
              <a:xfrm>
                <a:off x="8705946" y="28697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66" name="Rectangle 165">
                <a:extLst>
                  <a:ext uri="{FF2B5EF4-FFF2-40B4-BE49-F238E27FC236}">
                    <a16:creationId xmlns:a16="http://schemas.microsoft.com/office/drawing/2014/main" id="{E45B7B2C-F589-4624-A7BF-B400CFD6B865}"/>
                  </a:ext>
                </a:extLst>
              </p:cNvPr>
              <p:cNvSpPr/>
              <p:nvPr/>
            </p:nvSpPr>
            <p:spPr bwMode="auto">
              <a:xfrm>
                <a:off x="8705946" y="23992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68" name="Rectangle 167">
                <a:extLst>
                  <a:ext uri="{FF2B5EF4-FFF2-40B4-BE49-F238E27FC236}">
                    <a16:creationId xmlns:a16="http://schemas.microsoft.com/office/drawing/2014/main" id="{F937A93D-553F-494B-AD63-559261BA0649}"/>
                  </a:ext>
                </a:extLst>
              </p:cNvPr>
              <p:cNvSpPr/>
              <p:nvPr/>
            </p:nvSpPr>
            <p:spPr bwMode="auto">
              <a:xfrm>
                <a:off x="8945092" y="2634454"/>
                <a:ext cx="72124" cy="721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69" name="Rectangle 168">
                <a:extLst>
                  <a:ext uri="{FF2B5EF4-FFF2-40B4-BE49-F238E27FC236}">
                    <a16:creationId xmlns:a16="http://schemas.microsoft.com/office/drawing/2014/main" id="{7041BB18-AA4C-48E6-8BC4-6CFCAC5CF469}"/>
                  </a:ext>
                </a:extLst>
              </p:cNvPr>
              <p:cNvSpPr/>
              <p:nvPr/>
            </p:nvSpPr>
            <p:spPr bwMode="auto">
              <a:xfrm>
                <a:off x="8945092" y="28697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71" name="Rectangle 170">
                <a:extLst>
                  <a:ext uri="{FF2B5EF4-FFF2-40B4-BE49-F238E27FC236}">
                    <a16:creationId xmlns:a16="http://schemas.microsoft.com/office/drawing/2014/main" id="{E06BC19D-3BF1-4766-8836-D30886364F64}"/>
                  </a:ext>
                </a:extLst>
              </p:cNvPr>
              <p:cNvSpPr/>
              <p:nvPr/>
            </p:nvSpPr>
            <p:spPr bwMode="auto">
              <a:xfrm>
                <a:off x="8945092" y="23992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73" name="Rectangle 172">
                <a:extLst>
                  <a:ext uri="{FF2B5EF4-FFF2-40B4-BE49-F238E27FC236}">
                    <a16:creationId xmlns:a16="http://schemas.microsoft.com/office/drawing/2014/main" id="{34EC817B-DAB1-4E58-AAA8-8B062E489A06}"/>
                  </a:ext>
                </a:extLst>
              </p:cNvPr>
              <p:cNvSpPr/>
              <p:nvPr/>
            </p:nvSpPr>
            <p:spPr bwMode="auto">
              <a:xfrm>
                <a:off x="9184238" y="263445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74" name="Rectangle 173">
                <a:extLst>
                  <a:ext uri="{FF2B5EF4-FFF2-40B4-BE49-F238E27FC236}">
                    <a16:creationId xmlns:a16="http://schemas.microsoft.com/office/drawing/2014/main" id="{8089C64F-3A65-47DB-A32B-1CC7B7402B8A}"/>
                  </a:ext>
                </a:extLst>
              </p:cNvPr>
              <p:cNvSpPr/>
              <p:nvPr/>
            </p:nvSpPr>
            <p:spPr bwMode="auto">
              <a:xfrm>
                <a:off x="9184238" y="28697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76" name="Rectangle 175">
                <a:extLst>
                  <a:ext uri="{FF2B5EF4-FFF2-40B4-BE49-F238E27FC236}">
                    <a16:creationId xmlns:a16="http://schemas.microsoft.com/office/drawing/2014/main" id="{5E83C823-5153-4AAC-885E-A8FCFA012CED}"/>
                  </a:ext>
                </a:extLst>
              </p:cNvPr>
              <p:cNvSpPr/>
              <p:nvPr/>
            </p:nvSpPr>
            <p:spPr bwMode="auto">
              <a:xfrm>
                <a:off x="9184238" y="2399204"/>
                <a:ext cx="72124" cy="7212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grpSp>
      <p:grpSp>
        <p:nvGrpSpPr>
          <p:cNvPr id="231" name="Group 230">
            <a:extLst>
              <a:ext uri="{FF2B5EF4-FFF2-40B4-BE49-F238E27FC236}">
                <a16:creationId xmlns:a16="http://schemas.microsoft.com/office/drawing/2014/main" id="{1F4939B1-2508-48BA-8223-741A1A8FAF45}"/>
              </a:ext>
              <a:ext uri="{C183D7F6-B498-43B3-948B-1728B52AA6E4}">
                <adec:decorative xmlns:adec="http://schemas.microsoft.com/office/drawing/2017/decorative" val="1"/>
              </a:ext>
            </a:extLst>
          </p:cNvPr>
          <p:cNvGrpSpPr/>
          <p:nvPr/>
        </p:nvGrpSpPr>
        <p:grpSpPr>
          <a:xfrm>
            <a:off x="9859071" y="2122618"/>
            <a:ext cx="1722790" cy="1531294"/>
            <a:chOff x="9925535" y="2122618"/>
            <a:chExt cx="1722790" cy="1531294"/>
          </a:xfrm>
        </p:grpSpPr>
        <p:sp>
          <p:nvSpPr>
            <p:cNvPr id="195" name="TextBox 194">
              <a:extLst>
                <a:ext uri="{FF2B5EF4-FFF2-40B4-BE49-F238E27FC236}">
                  <a16:creationId xmlns:a16="http://schemas.microsoft.com/office/drawing/2014/main" id="{8A5D22B2-2AC5-4935-8CA0-056D9522666B}"/>
                </a:ext>
              </a:extLst>
            </p:cNvPr>
            <p:cNvSpPr txBox="1"/>
            <p:nvPr/>
          </p:nvSpPr>
          <p:spPr>
            <a:xfrm>
              <a:off x="9925535" y="3312280"/>
              <a:ext cx="1722790" cy="341632"/>
            </a:xfrm>
            <a:prstGeom prst="rect">
              <a:avLst/>
            </a:prstGeom>
            <a:noFill/>
          </p:spPr>
          <p:txBody>
            <a:bodyPr wrap="square">
              <a:spAutoFit/>
            </a:bodyPr>
            <a:lstStyle/>
            <a:p>
              <a:pPr algn="ctr">
                <a:lnSpc>
                  <a:spcPct val="90000"/>
                </a:lnSpc>
              </a:pPr>
              <a:r>
                <a:rPr lang="en-US" sz="1800" dirty="0">
                  <a:latin typeface="+mj-lt"/>
                </a:rPr>
                <a:t>Spatial Filter 2</a:t>
              </a:r>
            </a:p>
          </p:txBody>
        </p:sp>
        <p:grpSp>
          <p:nvGrpSpPr>
            <p:cNvPr id="225" name="Group 224">
              <a:extLst>
                <a:ext uri="{FF2B5EF4-FFF2-40B4-BE49-F238E27FC236}">
                  <a16:creationId xmlns:a16="http://schemas.microsoft.com/office/drawing/2014/main" id="{1E0787C1-31AD-4A25-8158-CFCFBA6F4704}"/>
                </a:ext>
              </a:extLst>
            </p:cNvPr>
            <p:cNvGrpSpPr/>
            <p:nvPr/>
          </p:nvGrpSpPr>
          <p:grpSpPr>
            <a:xfrm>
              <a:off x="10272577" y="2122618"/>
              <a:ext cx="1028707" cy="1013124"/>
              <a:chOff x="10348385" y="2122618"/>
              <a:chExt cx="1028707" cy="1013124"/>
            </a:xfrm>
          </p:grpSpPr>
          <p:sp>
            <p:nvSpPr>
              <p:cNvPr id="196" name="Rectangle 195">
                <a:extLst>
                  <a:ext uri="{FF2B5EF4-FFF2-40B4-BE49-F238E27FC236}">
                    <a16:creationId xmlns:a16="http://schemas.microsoft.com/office/drawing/2014/main" id="{012331CC-31EA-421A-85E6-93830FDCA58B}"/>
                  </a:ext>
                </a:extLst>
              </p:cNvPr>
              <p:cNvSpPr/>
              <p:nvPr/>
            </p:nvSpPr>
            <p:spPr bwMode="auto">
              <a:xfrm>
                <a:off x="10348385" y="25931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7" name="Rectangle 196">
                <a:extLst>
                  <a:ext uri="{FF2B5EF4-FFF2-40B4-BE49-F238E27FC236}">
                    <a16:creationId xmlns:a16="http://schemas.microsoft.com/office/drawing/2014/main" id="{2D1CE221-0ADA-409F-A32F-6186EB900D1C}"/>
                  </a:ext>
                </a:extLst>
              </p:cNvPr>
              <p:cNvSpPr/>
              <p:nvPr/>
            </p:nvSpPr>
            <p:spPr bwMode="auto">
              <a:xfrm>
                <a:off x="10348385" y="2828367"/>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8" name="Rectangle 197">
                <a:extLst>
                  <a:ext uri="{FF2B5EF4-FFF2-40B4-BE49-F238E27FC236}">
                    <a16:creationId xmlns:a16="http://schemas.microsoft.com/office/drawing/2014/main" id="{221ABACD-5F1B-4EE6-926E-490DB0E91548}"/>
                  </a:ext>
                </a:extLst>
              </p:cNvPr>
              <p:cNvSpPr/>
              <p:nvPr/>
            </p:nvSpPr>
            <p:spPr bwMode="auto">
              <a:xfrm>
                <a:off x="10348385" y="3063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9" name="Rectangle 198">
                <a:extLst>
                  <a:ext uri="{FF2B5EF4-FFF2-40B4-BE49-F238E27FC236}">
                    <a16:creationId xmlns:a16="http://schemas.microsoft.com/office/drawing/2014/main" id="{72DC71C3-109D-4137-803F-2D19B3035B9A}"/>
                  </a:ext>
                </a:extLst>
              </p:cNvPr>
              <p:cNvSpPr/>
              <p:nvPr/>
            </p:nvSpPr>
            <p:spPr bwMode="auto">
              <a:xfrm>
                <a:off x="10348385" y="235786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0" name="Rectangle 199">
                <a:extLst>
                  <a:ext uri="{FF2B5EF4-FFF2-40B4-BE49-F238E27FC236}">
                    <a16:creationId xmlns:a16="http://schemas.microsoft.com/office/drawing/2014/main" id="{D39E5F8A-1D02-4099-8D25-6126378C3F45}"/>
                  </a:ext>
                </a:extLst>
              </p:cNvPr>
              <p:cNvSpPr/>
              <p:nvPr/>
            </p:nvSpPr>
            <p:spPr bwMode="auto">
              <a:xfrm>
                <a:off x="10348385" y="2122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3" name="Rectangle 202">
                <a:extLst>
                  <a:ext uri="{FF2B5EF4-FFF2-40B4-BE49-F238E27FC236}">
                    <a16:creationId xmlns:a16="http://schemas.microsoft.com/office/drawing/2014/main" id="{8F19B0F2-3755-4955-8A32-100D1B17E462}"/>
                  </a:ext>
                </a:extLst>
              </p:cNvPr>
              <p:cNvSpPr/>
              <p:nvPr/>
            </p:nvSpPr>
            <p:spPr bwMode="auto">
              <a:xfrm>
                <a:off x="10587531" y="3063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5" name="Rectangle 204">
                <a:extLst>
                  <a:ext uri="{FF2B5EF4-FFF2-40B4-BE49-F238E27FC236}">
                    <a16:creationId xmlns:a16="http://schemas.microsoft.com/office/drawing/2014/main" id="{FFE3F946-65A5-421E-B93D-700A44AC7718}"/>
                  </a:ext>
                </a:extLst>
              </p:cNvPr>
              <p:cNvSpPr/>
              <p:nvPr/>
            </p:nvSpPr>
            <p:spPr bwMode="auto">
              <a:xfrm>
                <a:off x="10587531" y="2122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6" name="Rectangle 205">
                <a:extLst>
                  <a:ext uri="{FF2B5EF4-FFF2-40B4-BE49-F238E27FC236}">
                    <a16:creationId xmlns:a16="http://schemas.microsoft.com/office/drawing/2014/main" id="{665DE893-9322-42ED-80AC-CB109CF37F6F}"/>
                  </a:ext>
                </a:extLst>
              </p:cNvPr>
              <p:cNvSpPr/>
              <p:nvPr/>
            </p:nvSpPr>
            <p:spPr bwMode="auto">
              <a:xfrm>
                <a:off x="10826677" y="2593118"/>
                <a:ext cx="72124" cy="721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a:solidFill>
                    <a:srgbClr val="FFFFFF"/>
                  </a:solidFill>
                  <a:ea typeface="Segoe UI" pitchFamily="34" charset="0"/>
                  <a:cs typeface="Segoe UI" pitchFamily="34" charset="0"/>
                </a:endParaRPr>
              </a:p>
            </p:txBody>
          </p:sp>
          <p:sp>
            <p:nvSpPr>
              <p:cNvPr id="208" name="Rectangle 207">
                <a:extLst>
                  <a:ext uri="{FF2B5EF4-FFF2-40B4-BE49-F238E27FC236}">
                    <a16:creationId xmlns:a16="http://schemas.microsoft.com/office/drawing/2014/main" id="{9AA0BB4A-E6BC-4F95-9D67-2C4C4E30AA03}"/>
                  </a:ext>
                </a:extLst>
              </p:cNvPr>
              <p:cNvSpPr/>
              <p:nvPr/>
            </p:nvSpPr>
            <p:spPr bwMode="auto">
              <a:xfrm>
                <a:off x="10826677" y="3063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0" name="Rectangle 209">
                <a:extLst>
                  <a:ext uri="{FF2B5EF4-FFF2-40B4-BE49-F238E27FC236}">
                    <a16:creationId xmlns:a16="http://schemas.microsoft.com/office/drawing/2014/main" id="{C27415AA-4280-47C8-AD0A-92119B8DD6E8}"/>
                  </a:ext>
                </a:extLst>
              </p:cNvPr>
              <p:cNvSpPr/>
              <p:nvPr/>
            </p:nvSpPr>
            <p:spPr bwMode="auto">
              <a:xfrm>
                <a:off x="10826677" y="2122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3" name="Rectangle 212">
                <a:extLst>
                  <a:ext uri="{FF2B5EF4-FFF2-40B4-BE49-F238E27FC236}">
                    <a16:creationId xmlns:a16="http://schemas.microsoft.com/office/drawing/2014/main" id="{839EF706-53E7-4188-B68E-74814EC42381}"/>
                  </a:ext>
                </a:extLst>
              </p:cNvPr>
              <p:cNvSpPr/>
              <p:nvPr/>
            </p:nvSpPr>
            <p:spPr bwMode="auto">
              <a:xfrm>
                <a:off x="11065822" y="3063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5" name="Rectangle 214">
                <a:extLst>
                  <a:ext uri="{FF2B5EF4-FFF2-40B4-BE49-F238E27FC236}">
                    <a16:creationId xmlns:a16="http://schemas.microsoft.com/office/drawing/2014/main" id="{63384205-468A-46B9-86B3-E96053FF2D68}"/>
                  </a:ext>
                </a:extLst>
              </p:cNvPr>
              <p:cNvSpPr/>
              <p:nvPr/>
            </p:nvSpPr>
            <p:spPr bwMode="auto">
              <a:xfrm>
                <a:off x="11065822" y="2122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6" name="Rectangle 215">
                <a:extLst>
                  <a:ext uri="{FF2B5EF4-FFF2-40B4-BE49-F238E27FC236}">
                    <a16:creationId xmlns:a16="http://schemas.microsoft.com/office/drawing/2014/main" id="{D00A2024-B6AE-44A1-B1C2-91AB58597BB0}"/>
                  </a:ext>
                </a:extLst>
              </p:cNvPr>
              <p:cNvSpPr/>
              <p:nvPr/>
            </p:nvSpPr>
            <p:spPr bwMode="auto">
              <a:xfrm>
                <a:off x="11304968" y="25931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7" name="Rectangle 216">
                <a:extLst>
                  <a:ext uri="{FF2B5EF4-FFF2-40B4-BE49-F238E27FC236}">
                    <a16:creationId xmlns:a16="http://schemas.microsoft.com/office/drawing/2014/main" id="{E1544FD0-17F7-4D4A-87ED-A382C1C85EC7}"/>
                  </a:ext>
                </a:extLst>
              </p:cNvPr>
              <p:cNvSpPr/>
              <p:nvPr/>
            </p:nvSpPr>
            <p:spPr bwMode="auto">
              <a:xfrm>
                <a:off x="11304968" y="2828367"/>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8" name="Rectangle 217">
                <a:extLst>
                  <a:ext uri="{FF2B5EF4-FFF2-40B4-BE49-F238E27FC236}">
                    <a16:creationId xmlns:a16="http://schemas.microsoft.com/office/drawing/2014/main" id="{893A6212-A361-4C3B-BCAD-F2D58A409AA9}"/>
                  </a:ext>
                </a:extLst>
              </p:cNvPr>
              <p:cNvSpPr/>
              <p:nvPr/>
            </p:nvSpPr>
            <p:spPr bwMode="auto">
              <a:xfrm>
                <a:off x="11304968" y="3063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9" name="Rectangle 218">
                <a:extLst>
                  <a:ext uri="{FF2B5EF4-FFF2-40B4-BE49-F238E27FC236}">
                    <a16:creationId xmlns:a16="http://schemas.microsoft.com/office/drawing/2014/main" id="{0AC01FDF-4BA6-4DAB-ACA0-FBDCA4F4A825}"/>
                  </a:ext>
                </a:extLst>
              </p:cNvPr>
              <p:cNvSpPr/>
              <p:nvPr/>
            </p:nvSpPr>
            <p:spPr bwMode="auto">
              <a:xfrm>
                <a:off x="11304968" y="235786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20" name="Rectangle 219">
                <a:extLst>
                  <a:ext uri="{FF2B5EF4-FFF2-40B4-BE49-F238E27FC236}">
                    <a16:creationId xmlns:a16="http://schemas.microsoft.com/office/drawing/2014/main" id="{ACB41FB7-D47D-4566-98A0-C82C3CFB6EE5}"/>
                  </a:ext>
                </a:extLst>
              </p:cNvPr>
              <p:cNvSpPr/>
              <p:nvPr/>
            </p:nvSpPr>
            <p:spPr bwMode="auto">
              <a:xfrm>
                <a:off x="11304968" y="2122618"/>
                <a:ext cx="72124" cy="7212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grpSp>
      <p:grpSp>
        <p:nvGrpSpPr>
          <p:cNvPr id="2" name="Group 1">
            <a:extLst>
              <a:ext uri="{FF2B5EF4-FFF2-40B4-BE49-F238E27FC236}">
                <a16:creationId xmlns:a16="http://schemas.microsoft.com/office/drawing/2014/main" id="{AD6AD5ED-4357-4232-96FA-0FFAD0D92791}"/>
              </a:ext>
              <a:ext uri="{C183D7F6-B498-43B3-948B-1728B52AA6E4}">
                <adec:decorative xmlns:adec="http://schemas.microsoft.com/office/drawing/2017/decorative" val="1"/>
              </a:ext>
            </a:extLst>
          </p:cNvPr>
          <p:cNvGrpSpPr/>
          <p:nvPr/>
        </p:nvGrpSpPr>
        <p:grpSpPr>
          <a:xfrm>
            <a:off x="3846461" y="1778347"/>
            <a:ext cx="1718238" cy="1478013"/>
            <a:chOff x="2326958" y="3808450"/>
            <a:chExt cx="2070192" cy="1780762"/>
          </a:xfrm>
        </p:grpSpPr>
        <p:sp>
          <p:nvSpPr>
            <p:cNvPr id="19" name="Rectangle 18">
              <a:extLst>
                <a:ext uri="{FF2B5EF4-FFF2-40B4-BE49-F238E27FC236}">
                  <a16:creationId xmlns:a16="http://schemas.microsoft.com/office/drawing/2014/main" id="{CE464856-6283-43C0-B7BA-837562C6C7F0}"/>
                </a:ext>
              </a:extLst>
            </p:cNvPr>
            <p:cNvSpPr/>
            <p:nvPr/>
          </p:nvSpPr>
          <p:spPr bwMode="auto">
            <a:xfrm>
              <a:off x="3580469" y="38084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DA227C3F-86C3-4176-A8EB-052B3C54BE50}"/>
                </a:ext>
              </a:extLst>
            </p:cNvPr>
            <p:cNvSpPr/>
            <p:nvPr/>
          </p:nvSpPr>
          <p:spPr bwMode="auto">
            <a:xfrm>
              <a:off x="3287358" y="38084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5F8D83BF-CF5B-4A63-B829-A2B43CD1F187}"/>
                </a:ext>
              </a:extLst>
            </p:cNvPr>
            <p:cNvSpPr/>
            <p:nvPr/>
          </p:nvSpPr>
          <p:spPr bwMode="auto">
            <a:xfrm>
              <a:off x="2994247" y="38084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0117328C-C3D2-43CC-811A-D3BB3C008180}"/>
                </a:ext>
              </a:extLst>
            </p:cNvPr>
            <p:cNvSpPr/>
            <p:nvPr/>
          </p:nvSpPr>
          <p:spPr bwMode="auto">
            <a:xfrm>
              <a:off x="3580469" y="40931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609FA30D-70F9-4897-A036-ECC5F682DD06}"/>
                </a:ext>
              </a:extLst>
            </p:cNvPr>
            <p:cNvSpPr/>
            <p:nvPr/>
          </p:nvSpPr>
          <p:spPr bwMode="auto">
            <a:xfrm>
              <a:off x="3287358" y="40931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41F01273-3E97-4CD3-8232-20AAD8A69762}"/>
                </a:ext>
              </a:extLst>
            </p:cNvPr>
            <p:cNvSpPr/>
            <p:nvPr/>
          </p:nvSpPr>
          <p:spPr bwMode="auto">
            <a:xfrm>
              <a:off x="2994247" y="40931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9B2B19E0-48E0-49B2-91CE-9294B1F7B6F1}"/>
                </a:ext>
              </a:extLst>
            </p:cNvPr>
            <p:cNvSpPr/>
            <p:nvPr/>
          </p:nvSpPr>
          <p:spPr bwMode="auto">
            <a:xfrm>
              <a:off x="3580469" y="4377756"/>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55603377-893A-4EDC-A030-4F15CE1F38AD}"/>
                </a:ext>
              </a:extLst>
            </p:cNvPr>
            <p:cNvSpPr/>
            <p:nvPr/>
          </p:nvSpPr>
          <p:spPr bwMode="auto">
            <a:xfrm>
              <a:off x="3287358" y="43777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C9282591-8A8A-4C5F-8B93-DB84C0AA0FBC}"/>
                </a:ext>
              </a:extLst>
            </p:cNvPr>
            <p:cNvSpPr/>
            <p:nvPr/>
          </p:nvSpPr>
          <p:spPr bwMode="auto">
            <a:xfrm>
              <a:off x="2994247" y="43777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grpSp>
          <p:nvGrpSpPr>
            <p:cNvPr id="28" name="Group 27">
              <a:extLst>
                <a:ext uri="{FF2B5EF4-FFF2-40B4-BE49-F238E27FC236}">
                  <a16:creationId xmlns:a16="http://schemas.microsoft.com/office/drawing/2014/main" id="{83BC5761-9A33-4EC7-9727-B5563BDC540E}"/>
                </a:ext>
              </a:extLst>
            </p:cNvPr>
            <p:cNvGrpSpPr/>
            <p:nvPr/>
          </p:nvGrpSpPr>
          <p:grpSpPr>
            <a:xfrm>
              <a:off x="3307606" y="4027133"/>
              <a:ext cx="120253" cy="280798"/>
              <a:chOff x="3275780" y="2206417"/>
              <a:chExt cx="120253" cy="280798"/>
            </a:xfrm>
          </p:grpSpPr>
          <p:cxnSp>
            <p:nvCxnSpPr>
              <p:cNvPr id="88" name="Straight Connector 87">
                <a:extLst>
                  <a:ext uri="{FF2B5EF4-FFF2-40B4-BE49-F238E27FC236}">
                    <a16:creationId xmlns:a16="http://schemas.microsoft.com/office/drawing/2014/main" id="{5C77731B-9A1F-4485-B079-4C489ACA2BAF}"/>
                  </a:ext>
                </a:extLst>
              </p:cNvPr>
              <p:cNvCxnSpPr>
                <a:cxnSpLocks/>
              </p:cNvCxnSpPr>
              <p:nvPr/>
            </p:nvCxnSpPr>
            <p:spPr>
              <a:xfrm>
                <a:off x="3335906" y="2207815"/>
                <a:ext cx="0" cy="2794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723DBC-5684-49FD-8722-8967A0AFF917}"/>
                  </a:ext>
                </a:extLst>
              </p:cNvPr>
              <p:cNvCxnSpPr>
                <a:cxnSpLocks/>
              </p:cNvCxnSpPr>
              <p:nvPr/>
            </p:nvCxnSpPr>
            <p:spPr>
              <a:xfrm flipH="1">
                <a:off x="3275780" y="2206417"/>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C860C6F-9D3C-41B4-B098-8E2F99D19137}"/>
                  </a:ext>
                </a:extLst>
              </p:cNvPr>
              <p:cNvCxnSpPr>
                <a:cxnSpLocks/>
              </p:cNvCxnSpPr>
              <p:nvPr/>
            </p:nvCxnSpPr>
            <p:spPr>
              <a:xfrm flipH="1">
                <a:off x="3275780" y="2487215"/>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BE3AC463-99EC-4AE4-99D9-4F5945AC9688}"/>
                </a:ext>
              </a:extLst>
            </p:cNvPr>
            <p:cNvSpPr txBox="1"/>
            <p:nvPr/>
          </p:nvSpPr>
          <p:spPr>
            <a:xfrm>
              <a:off x="2326958" y="4877238"/>
              <a:ext cx="2070192" cy="711974"/>
            </a:xfrm>
            <a:prstGeom prst="rect">
              <a:avLst/>
            </a:prstGeom>
            <a:noFill/>
          </p:spPr>
          <p:txBody>
            <a:bodyPr wrap="square">
              <a:spAutoFit/>
            </a:bodyPr>
            <a:lstStyle/>
            <a:p>
              <a:pPr algn="ctr">
                <a:lnSpc>
                  <a:spcPct val="90000"/>
                </a:lnSpc>
              </a:pPr>
              <a:r>
                <a:rPr lang="en-US" sz="1800" dirty="0">
                  <a:latin typeface="+mj-lt"/>
                </a:rPr>
                <a:t>Local Neighborhood</a:t>
              </a:r>
            </a:p>
          </p:txBody>
        </p:sp>
      </p:grpSp>
      <p:grpSp>
        <p:nvGrpSpPr>
          <p:cNvPr id="100" name="Group 99">
            <a:extLst>
              <a:ext uri="{FF2B5EF4-FFF2-40B4-BE49-F238E27FC236}">
                <a16:creationId xmlns:a16="http://schemas.microsoft.com/office/drawing/2014/main" id="{3C054258-CA1F-45E7-9A84-F5F6D2BE84AE}"/>
              </a:ext>
              <a:ext uri="{C183D7F6-B498-43B3-948B-1728B52AA6E4}">
                <adec:decorative xmlns:adec="http://schemas.microsoft.com/office/drawing/2017/decorative" val="1"/>
              </a:ext>
            </a:extLst>
          </p:cNvPr>
          <p:cNvGrpSpPr/>
          <p:nvPr/>
        </p:nvGrpSpPr>
        <p:grpSpPr>
          <a:xfrm>
            <a:off x="3848897" y="3528414"/>
            <a:ext cx="1722790" cy="974461"/>
            <a:chOff x="4724727" y="3932322"/>
            <a:chExt cx="2075676" cy="1174065"/>
          </a:xfrm>
        </p:grpSpPr>
        <p:sp>
          <p:nvSpPr>
            <p:cNvPr id="9" name="Rectangle 8">
              <a:extLst>
                <a:ext uri="{FF2B5EF4-FFF2-40B4-BE49-F238E27FC236}">
                  <a16:creationId xmlns:a16="http://schemas.microsoft.com/office/drawing/2014/main" id="{59B7F2FC-E7EA-4729-9161-A4A77F46181A}"/>
                </a:ext>
              </a:extLst>
            </p:cNvPr>
            <p:cNvSpPr/>
            <p:nvPr/>
          </p:nvSpPr>
          <p:spPr bwMode="auto">
            <a:xfrm>
              <a:off x="6081356" y="4027132"/>
              <a:ext cx="541655" cy="5113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AFB1FE6F-83D2-4DF3-B827-A7366F0A4B86}"/>
                </a:ext>
              </a:extLst>
            </p:cNvPr>
            <p:cNvSpPr/>
            <p:nvPr/>
          </p:nvSpPr>
          <p:spPr bwMode="auto">
            <a:xfrm>
              <a:off x="6016550" y="3932322"/>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0E2922A5-F0B4-4E29-A02C-9518C09AD5B7}"/>
                </a:ext>
              </a:extLst>
            </p:cNvPr>
            <p:cNvSpPr/>
            <p:nvPr/>
          </p:nvSpPr>
          <p:spPr bwMode="auto">
            <a:xfrm>
              <a:off x="5105586" y="4027132"/>
              <a:ext cx="541655" cy="5113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D5721097-BEF1-4FF1-BC6D-F2F605922EA8}"/>
                </a:ext>
              </a:extLst>
            </p:cNvPr>
            <p:cNvSpPr/>
            <p:nvPr/>
          </p:nvSpPr>
          <p:spPr bwMode="auto">
            <a:xfrm>
              <a:off x="5236934" y="4114335"/>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cxnSp>
          <p:nvCxnSpPr>
            <p:cNvPr id="33" name="Straight Arrow Connector 32">
              <a:extLst>
                <a:ext uri="{FF2B5EF4-FFF2-40B4-BE49-F238E27FC236}">
                  <a16:creationId xmlns:a16="http://schemas.microsoft.com/office/drawing/2014/main" id="{F76424CD-3B6E-4B1E-9CA2-25267233F0EA}"/>
                </a:ext>
              </a:extLst>
            </p:cNvPr>
            <p:cNvCxnSpPr>
              <a:cxnSpLocks/>
            </p:cNvCxnSpPr>
            <p:nvPr/>
          </p:nvCxnSpPr>
          <p:spPr>
            <a:xfrm flipH="1">
              <a:off x="5383947" y="4349487"/>
              <a:ext cx="100095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C1A074E-5A91-4E93-AFA8-EDA6CF5916E3}"/>
                </a:ext>
              </a:extLst>
            </p:cNvPr>
            <p:cNvSpPr txBox="1"/>
            <p:nvPr/>
          </p:nvSpPr>
          <p:spPr>
            <a:xfrm>
              <a:off x="4724727" y="4694777"/>
              <a:ext cx="2075676" cy="411610"/>
            </a:xfrm>
            <a:prstGeom prst="rect">
              <a:avLst/>
            </a:prstGeom>
            <a:noFill/>
          </p:spPr>
          <p:txBody>
            <a:bodyPr wrap="square">
              <a:spAutoFit/>
            </a:bodyPr>
            <a:lstStyle/>
            <a:p>
              <a:pPr algn="ctr">
                <a:lnSpc>
                  <a:spcPct val="90000"/>
                </a:lnSpc>
              </a:pPr>
              <a:r>
                <a:rPr lang="en-US" sz="1800" dirty="0">
                  <a:latin typeface="+mj-lt"/>
                </a:rPr>
                <a:t>Disocclusion</a:t>
              </a:r>
            </a:p>
          </p:txBody>
        </p:sp>
      </p:grpSp>
      <p:grpSp>
        <p:nvGrpSpPr>
          <p:cNvPr id="101" name="Group 100">
            <a:extLst>
              <a:ext uri="{FF2B5EF4-FFF2-40B4-BE49-F238E27FC236}">
                <a16:creationId xmlns:a16="http://schemas.microsoft.com/office/drawing/2014/main" id="{2F396BC4-2FBE-4FCA-9275-57AAF8BD8692}"/>
              </a:ext>
              <a:ext uri="{C183D7F6-B498-43B3-948B-1728B52AA6E4}">
                <adec:decorative xmlns:adec="http://schemas.microsoft.com/office/drawing/2017/decorative" val="1"/>
              </a:ext>
            </a:extLst>
          </p:cNvPr>
          <p:cNvGrpSpPr/>
          <p:nvPr/>
        </p:nvGrpSpPr>
        <p:grpSpPr>
          <a:xfrm>
            <a:off x="3848897" y="4828899"/>
            <a:ext cx="1722790" cy="1245549"/>
            <a:chOff x="7244582" y="3788164"/>
            <a:chExt cx="2075676" cy="1500681"/>
          </a:xfrm>
        </p:grpSpPr>
        <p:grpSp>
          <p:nvGrpSpPr>
            <p:cNvPr id="8" name="Group 7">
              <a:extLst>
                <a:ext uri="{FF2B5EF4-FFF2-40B4-BE49-F238E27FC236}">
                  <a16:creationId xmlns:a16="http://schemas.microsoft.com/office/drawing/2014/main" id="{7AC8C553-F93A-4863-947C-3D0DF5CE4769}"/>
                </a:ext>
              </a:extLst>
            </p:cNvPr>
            <p:cNvGrpSpPr/>
            <p:nvPr/>
          </p:nvGrpSpPr>
          <p:grpSpPr>
            <a:xfrm>
              <a:off x="7479815" y="3788164"/>
              <a:ext cx="792950" cy="739118"/>
              <a:chOff x="7040309" y="1752050"/>
              <a:chExt cx="792950" cy="739118"/>
            </a:xfrm>
          </p:grpSpPr>
          <p:sp>
            <p:nvSpPr>
              <p:cNvPr id="91" name="Rectangle 90">
                <a:extLst>
                  <a:ext uri="{FF2B5EF4-FFF2-40B4-BE49-F238E27FC236}">
                    <a16:creationId xmlns:a16="http://schemas.microsoft.com/office/drawing/2014/main" id="{DD2C0287-7484-4172-8D46-32ADD83C50F7}"/>
                  </a:ext>
                </a:extLst>
              </p:cNvPr>
              <p:cNvSpPr/>
              <p:nvPr/>
            </p:nvSpPr>
            <p:spPr bwMode="auto">
              <a:xfrm>
                <a:off x="7315583"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3FCC1C40-BFF0-46B4-AE2F-56E0D953FC65}"/>
                  </a:ext>
                </a:extLst>
              </p:cNvPr>
              <p:cNvSpPr/>
              <p:nvPr/>
            </p:nvSpPr>
            <p:spPr bwMode="auto">
              <a:xfrm>
                <a:off x="7601399"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3" name="Rectangle 92">
                <a:extLst>
                  <a:ext uri="{FF2B5EF4-FFF2-40B4-BE49-F238E27FC236}">
                    <a16:creationId xmlns:a16="http://schemas.microsoft.com/office/drawing/2014/main" id="{D12258FB-8B9B-4ACC-80F7-B40FE1C23AF0}"/>
                  </a:ext>
                </a:extLst>
              </p:cNvPr>
              <p:cNvSpPr/>
              <p:nvPr/>
            </p:nvSpPr>
            <p:spPr bwMode="auto">
              <a:xfrm>
                <a:off x="7326125"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0FCA2579-D9BE-4EE8-9693-F11B2E30E665}"/>
                  </a:ext>
                </a:extLst>
              </p:cNvPr>
              <p:cNvSpPr/>
              <p:nvPr/>
            </p:nvSpPr>
            <p:spPr bwMode="auto">
              <a:xfrm>
                <a:off x="7050851"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5" name="Rectangle 94">
                <a:extLst>
                  <a:ext uri="{FF2B5EF4-FFF2-40B4-BE49-F238E27FC236}">
                    <a16:creationId xmlns:a16="http://schemas.microsoft.com/office/drawing/2014/main" id="{A75DE13B-D1B3-4B13-8A61-C9DCF9F94A45}"/>
                  </a:ext>
                </a:extLst>
              </p:cNvPr>
              <p:cNvSpPr/>
              <p:nvPr/>
            </p:nvSpPr>
            <p:spPr bwMode="auto">
              <a:xfrm>
                <a:off x="7596128"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6" name="Rectangle 95">
                <a:extLst>
                  <a:ext uri="{FF2B5EF4-FFF2-40B4-BE49-F238E27FC236}">
                    <a16:creationId xmlns:a16="http://schemas.microsoft.com/office/drawing/2014/main" id="{6CC59C26-3FDF-4D9E-A7BD-E30177900A02}"/>
                  </a:ext>
                </a:extLst>
              </p:cNvPr>
              <p:cNvSpPr/>
              <p:nvPr/>
            </p:nvSpPr>
            <p:spPr bwMode="auto">
              <a:xfrm>
                <a:off x="7320854"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7" name="Rectangle 96">
                <a:extLst>
                  <a:ext uri="{FF2B5EF4-FFF2-40B4-BE49-F238E27FC236}">
                    <a16:creationId xmlns:a16="http://schemas.microsoft.com/office/drawing/2014/main" id="{EF1C1598-4A30-4EB8-BD16-4329C9FD8C09}"/>
                  </a:ext>
                </a:extLst>
              </p:cNvPr>
              <p:cNvSpPr/>
              <p:nvPr/>
            </p:nvSpPr>
            <p:spPr bwMode="auto">
              <a:xfrm>
                <a:off x="7045580"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1E11BF90-E9FD-4E6C-8560-8C84FA06ABC7}"/>
                  </a:ext>
                </a:extLst>
              </p:cNvPr>
              <p:cNvSpPr/>
              <p:nvPr/>
            </p:nvSpPr>
            <p:spPr bwMode="auto">
              <a:xfrm>
                <a:off x="7590857"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99" name="Rectangle 98">
                <a:extLst>
                  <a:ext uri="{FF2B5EF4-FFF2-40B4-BE49-F238E27FC236}">
                    <a16:creationId xmlns:a16="http://schemas.microsoft.com/office/drawing/2014/main" id="{208FDD1E-E0F9-4063-8B12-C1162D21BF67}"/>
                  </a:ext>
                </a:extLst>
              </p:cNvPr>
              <p:cNvSpPr/>
              <p:nvPr/>
            </p:nvSpPr>
            <p:spPr bwMode="auto">
              <a:xfrm>
                <a:off x="7040309"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3AFF33A5-07FC-4C3B-9A4C-E351E96ECF52}"/>
                </a:ext>
              </a:extLst>
            </p:cNvPr>
            <p:cNvGrpSpPr/>
            <p:nvPr/>
          </p:nvGrpSpPr>
          <p:grpSpPr>
            <a:xfrm>
              <a:off x="8395650" y="4015764"/>
              <a:ext cx="746973" cy="730057"/>
              <a:chOff x="7956144" y="1979650"/>
              <a:chExt cx="746973" cy="730057"/>
            </a:xfrm>
          </p:grpSpPr>
          <p:sp>
            <p:nvSpPr>
              <p:cNvPr id="74" name="Rectangle 73">
                <a:extLst>
                  <a:ext uri="{FF2B5EF4-FFF2-40B4-BE49-F238E27FC236}">
                    <a16:creationId xmlns:a16="http://schemas.microsoft.com/office/drawing/2014/main" id="{B2D63EAF-ADE2-473D-BD4F-73983749C11E}"/>
                  </a:ext>
                </a:extLst>
              </p:cNvPr>
              <p:cNvSpPr/>
              <p:nvPr/>
            </p:nvSpPr>
            <p:spPr bwMode="auto">
              <a:xfrm>
                <a:off x="8216648" y="2235234"/>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75" name="Rectangle 74">
                <a:extLst>
                  <a:ext uri="{FF2B5EF4-FFF2-40B4-BE49-F238E27FC236}">
                    <a16:creationId xmlns:a16="http://schemas.microsoft.com/office/drawing/2014/main" id="{B72B18C6-99D6-47B4-AE45-5B171A91FBF4}"/>
                  </a:ext>
                </a:extLst>
              </p:cNvPr>
              <p:cNvSpPr/>
              <p:nvPr/>
            </p:nvSpPr>
            <p:spPr bwMode="auto">
              <a:xfrm>
                <a:off x="8542366" y="19796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76" name="Rectangle 75">
                <a:extLst>
                  <a:ext uri="{FF2B5EF4-FFF2-40B4-BE49-F238E27FC236}">
                    <a16:creationId xmlns:a16="http://schemas.microsoft.com/office/drawing/2014/main" id="{D290A702-389A-4A87-8A3F-D5E37E118F91}"/>
                  </a:ext>
                </a:extLst>
              </p:cNvPr>
              <p:cNvSpPr/>
              <p:nvPr/>
            </p:nvSpPr>
            <p:spPr bwMode="auto">
              <a:xfrm>
                <a:off x="8249255" y="19796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A3F8F4EF-6EA5-4951-AB60-DB7500F3FE11}"/>
                  </a:ext>
                </a:extLst>
              </p:cNvPr>
              <p:cNvSpPr/>
              <p:nvPr/>
            </p:nvSpPr>
            <p:spPr bwMode="auto">
              <a:xfrm>
                <a:off x="7956144" y="19796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11705BCE-FA50-4DDE-A3C5-E7E805CEDAAC}"/>
                  </a:ext>
                </a:extLst>
              </p:cNvPr>
              <p:cNvSpPr/>
              <p:nvPr/>
            </p:nvSpPr>
            <p:spPr bwMode="auto">
              <a:xfrm>
                <a:off x="8542366"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79" name="Rectangle 78">
                <a:extLst>
                  <a:ext uri="{FF2B5EF4-FFF2-40B4-BE49-F238E27FC236}">
                    <a16:creationId xmlns:a16="http://schemas.microsoft.com/office/drawing/2014/main" id="{85B5F665-C7C8-4F65-8B8F-13D948E0DC63}"/>
                  </a:ext>
                </a:extLst>
              </p:cNvPr>
              <p:cNvSpPr/>
              <p:nvPr/>
            </p:nvSpPr>
            <p:spPr bwMode="auto">
              <a:xfrm>
                <a:off x="8249255"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80" name="Rectangle 79">
                <a:extLst>
                  <a:ext uri="{FF2B5EF4-FFF2-40B4-BE49-F238E27FC236}">
                    <a16:creationId xmlns:a16="http://schemas.microsoft.com/office/drawing/2014/main" id="{88926A9A-DE7B-4B70-8680-13C468B64433}"/>
                  </a:ext>
                </a:extLst>
              </p:cNvPr>
              <p:cNvSpPr/>
              <p:nvPr/>
            </p:nvSpPr>
            <p:spPr bwMode="auto">
              <a:xfrm>
                <a:off x="7956144"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81" name="Rectangle 80">
                <a:extLst>
                  <a:ext uri="{FF2B5EF4-FFF2-40B4-BE49-F238E27FC236}">
                    <a16:creationId xmlns:a16="http://schemas.microsoft.com/office/drawing/2014/main" id="{0A92983B-369D-4D11-B043-E49EB49A6FF8}"/>
                  </a:ext>
                </a:extLst>
              </p:cNvPr>
              <p:cNvSpPr/>
              <p:nvPr/>
            </p:nvSpPr>
            <p:spPr bwMode="auto">
              <a:xfrm>
                <a:off x="8542366" y="2548956"/>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82" name="Rectangle 81">
                <a:extLst>
                  <a:ext uri="{FF2B5EF4-FFF2-40B4-BE49-F238E27FC236}">
                    <a16:creationId xmlns:a16="http://schemas.microsoft.com/office/drawing/2014/main" id="{6BCAB7E1-2E30-4204-A619-0D2CB9B942A3}"/>
                  </a:ext>
                </a:extLst>
              </p:cNvPr>
              <p:cNvSpPr/>
              <p:nvPr/>
            </p:nvSpPr>
            <p:spPr bwMode="auto">
              <a:xfrm>
                <a:off x="8249255" y="25489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83" name="Rectangle 82">
                <a:extLst>
                  <a:ext uri="{FF2B5EF4-FFF2-40B4-BE49-F238E27FC236}">
                    <a16:creationId xmlns:a16="http://schemas.microsoft.com/office/drawing/2014/main" id="{B4E4F6F9-7698-414E-AD6F-1EC7B7EC3AF8}"/>
                  </a:ext>
                </a:extLst>
              </p:cNvPr>
              <p:cNvSpPr/>
              <p:nvPr/>
            </p:nvSpPr>
            <p:spPr bwMode="auto">
              <a:xfrm>
                <a:off x="7956144" y="25489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grpSp>
            <p:nvGrpSpPr>
              <p:cNvPr id="84" name="Group 83">
                <a:extLst>
                  <a:ext uri="{FF2B5EF4-FFF2-40B4-BE49-F238E27FC236}">
                    <a16:creationId xmlns:a16="http://schemas.microsoft.com/office/drawing/2014/main" id="{966DF262-B474-4AD8-A2B2-80080B723057}"/>
                  </a:ext>
                </a:extLst>
              </p:cNvPr>
              <p:cNvGrpSpPr/>
              <p:nvPr/>
            </p:nvGrpSpPr>
            <p:grpSpPr>
              <a:xfrm>
                <a:off x="8269503" y="2198333"/>
                <a:ext cx="120253" cy="280798"/>
                <a:chOff x="3275780" y="2206417"/>
                <a:chExt cx="120253" cy="280798"/>
              </a:xfrm>
            </p:grpSpPr>
            <p:cxnSp>
              <p:nvCxnSpPr>
                <p:cNvPr id="85" name="Straight Connector 84">
                  <a:extLst>
                    <a:ext uri="{FF2B5EF4-FFF2-40B4-BE49-F238E27FC236}">
                      <a16:creationId xmlns:a16="http://schemas.microsoft.com/office/drawing/2014/main" id="{92CC9B24-026E-4430-B6C4-1526DB9920AC}"/>
                    </a:ext>
                  </a:extLst>
                </p:cNvPr>
                <p:cNvCxnSpPr>
                  <a:cxnSpLocks/>
                </p:cNvCxnSpPr>
                <p:nvPr/>
              </p:nvCxnSpPr>
              <p:spPr>
                <a:xfrm>
                  <a:off x="3335906" y="2207815"/>
                  <a:ext cx="0" cy="2794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EDD04B6-A31B-4614-9DB7-86F78B3F9C9D}"/>
                    </a:ext>
                  </a:extLst>
                </p:cNvPr>
                <p:cNvCxnSpPr>
                  <a:cxnSpLocks/>
                </p:cNvCxnSpPr>
                <p:nvPr/>
              </p:nvCxnSpPr>
              <p:spPr>
                <a:xfrm flipH="1">
                  <a:off x="3275780" y="2206417"/>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96FE70-FAC5-4084-BB4F-AA03DF884AFA}"/>
                    </a:ext>
                  </a:extLst>
                </p:cNvPr>
                <p:cNvCxnSpPr>
                  <a:cxnSpLocks/>
                </p:cNvCxnSpPr>
                <p:nvPr/>
              </p:nvCxnSpPr>
              <p:spPr>
                <a:xfrm flipH="1">
                  <a:off x="3275780" y="2487215"/>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6" name="Straight Arrow Connector 35">
              <a:extLst>
                <a:ext uri="{FF2B5EF4-FFF2-40B4-BE49-F238E27FC236}">
                  <a16:creationId xmlns:a16="http://schemas.microsoft.com/office/drawing/2014/main" id="{76C464D9-D4A9-4853-9206-605000DE6673}"/>
                </a:ext>
              </a:extLst>
            </p:cNvPr>
            <p:cNvCxnSpPr>
              <a:cxnSpLocks/>
              <a:endCxn id="79" idx="1"/>
            </p:cNvCxnSpPr>
            <p:nvPr/>
          </p:nvCxnSpPr>
          <p:spPr>
            <a:xfrm>
              <a:off x="7866342" y="4151947"/>
              <a:ext cx="822419" cy="22884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F51C873-DA57-44C8-B353-877E5B49A6BB}"/>
                </a:ext>
              </a:extLst>
            </p:cNvPr>
            <p:cNvSpPr txBox="1"/>
            <p:nvPr/>
          </p:nvSpPr>
          <p:spPr>
            <a:xfrm>
              <a:off x="7244582" y="4877235"/>
              <a:ext cx="2075676" cy="411610"/>
            </a:xfrm>
            <a:prstGeom prst="rect">
              <a:avLst/>
            </a:prstGeom>
            <a:noFill/>
          </p:spPr>
          <p:txBody>
            <a:bodyPr wrap="square">
              <a:spAutoFit/>
            </a:bodyPr>
            <a:lstStyle/>
            <a:p>
              <a:pPr algn="ctr">
                <a:lnSpc>
                  <a:spcPct val="90000"/>
                </a:lnSpc>
              </a:pPr>
              <a:r>
                <a:rPr lang="en-US" sz="1800" dirty="0">
                  <a:latin typeface="+mj-lt"/>
                </a:rPr>
                <a:t>Reprojection</a:t>
              </a:r>
            </a:p>
          </p:txBody>
        </p:sp>
      </p:grpSp>
      <p:grpSp>
        <p:nvGrpSpPr>
          <p:cNvPr id="104" name="Group 103">
            <a:extLst>
              <a:ext uri="{FF2B5EF4-FFF2-40B4-BE49-F238E27FC236}">
                <a16:creationId xmlns:a16="http://schemas.microsoft.com/office/drawing/2014/main" id="{7A238861-8339-4E86-8B20-9EBDB2D9F6AA}"/>
              </a:ext>
              <a:ext uri="{C183D7F6-B498-43B3-948B-1728B52AA6E4}">
                <adec:decorative xmlns:adec="http://schemas.microsoft.com/office/drawing/2017/decorative" val="1"/>
              </a:ext>
            </a:extLst>
          </p:cNvPr>
          <p:cNvGrpSpPr/>
          <p:nvPr/>
        </p:nvGrpSpPr>
        <p:grpSpPr>
          <a:xfrm>
            <a:off x="3848897" y="509867"/>
            <a:ext cx="1722790" cy="1025716"/>
            <a:chOff x="2329893" y="3808450"/>
            <a:chExt cx="2075677" cy="1235819"/>
          </a:xfrm>
        </p:grpSpPr>
        <p:sp>
          <p:nvSpPr>
            <p:cNvPr id="105" name="Rectangle 104">
              <a:extLst>
                <a:ext uri="{FF2B5EF4-FFF2-40B4-BE49-F238E27FC236}">
                  <a16:creationId xmlns:a16="http://schemas.microsoft.com/office/drawing/2014/main" id="{4F5188B1-5F6A-4F56-8018-B25857300A8A}"/>
                </a:ext>
              </a:extLst>
            </p:cNvPr>
            <p:cNvSpPr/>
            <p:nvPr/>
          </p:nvSpPr>
          <p:spPr bwMode="auto">
            <a:xfrm>
              <a:off x="3580469" y="38084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06" name="Rectangle 105">
              <a:extLst>
                <a:ext uri="{FF2B5EF4-FFF2-40B4-BE49-F238E27FC236}">
                  <a16:creationId xmlns:a16="http://schemas.microsoft.com/office/drawing/2014/main" id="{2295F312-DE8D-4C28-BEB1-65840F2686C0}"/>
                </a:ext>
              </a:extLst>
            </p:cNvPr>
            <p:cNvSpPr/>
            <p:nvPr/>
          </p:nvSpPr>
          <p:spPr bwMode="auto">
            <a:xfrm>
              <a:off x="3287358" y="38084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07" name="Rectangle 106">
              <a:extLst>
                <a:ext uri="{FF2B5EF4-FFF2-40B4-BE49-F238E27FC236}">
                  <a16:creationId xmlns:a16="http://schemas.microsoft.com/office/drawing/2014/main" id="{4691E53E-1CB3-424F-8B45-410B147F2AFE}"/>
                </a:ext>
              </a:extLst>
            </p:cNvPr>
            <p:cNvSpPr/>
            <p:nvPr/>
          </p:nvSpPr>
          <p:spPr bwMode="auto">
            <a:xfrm>
              <a:off x="2994247" y="38084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08" name="Rectangle 107">
              <a:extLst>
                <a:ext uri="{FF2B5EF4-FFF2-40B4-BE49-F238E27FC236}">
                  <a16:creationId xmlns:a16="http://schemas.microsoft.com/office/drawing/2014/main" id="{001FD1B5-5104-4A3F-B966-96E070F885C4}"/>
                </a:ext>
              </a:extLst>
            </p:cNvPr>
            <p:cNvSpPr/>
            <p:nvPr/>
          </p:nvSpPr>
          <p:spPr bwMode="auto">
            <a:xfrm>
              <a:off x="3580469" y="4093103"/>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9C759C95-4E32-439F-99FA-C8ED5C3B01BE}"/>
                </a:ext>
              </a:extLst>
            </p:cNvPr>
            <p:cNvSpPr/>
            <p:nvPr/>
          </p:nvSpPr>
          <p:spPr bwMode="auto">
            <a:xfrm>
              <a:off x="3287358" y="4093103"/>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10" name="Rectangle 109">
              <a:extLst>
                <a:ext uri="{FF2B5EF4-FFF2-40B4-BE49-F238E27FC236}">
                  <a16:creationId xmlns:a16="http://schemas.microsoft.com/office/drawing/2014/main" id="{E805E01F-EC47-4888-BD80-7F59678854D3}"/>
                </a:ext>
              </a:extLst>
            </p:cNvPr>
            <p:cNvSpPr/>
            <p:nvPr/>
          </p:nvSpPr>
          <p:spPr bwMode="auto">
            <a:xfrm>
              <a:off x="2994247" y="4093103"/>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44FB571F-7303-4AAD-97CB-1D390FBF96DE}"/>
                </a:ext>
              </a:extLst>
            </p:cNvPr>
            <p:cNvSpPr/>
            <p:nvPr/>
          </p:nvSpPr>
          <p:spPr bwMode="auto">
            <a:xfrm>
              <a:off x="3580469" y="4377756"/>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12" name="Rectangle 111">
              <a:extLst>
                <a:ext uri="{FF2B5EF4-FFF2-40B4-BE49-F238E27FC236}">
                  <a16:creationId xmlns:a16="http://schemas.microsoft.com/office/drawing/2014/main" id="{9907A426-E1E7-4C05-A403-BECA66846988}"/>
                </a:ext>
              </a:extLst>
            </p:cNvPr>
            <p:cNvSpPr/>
            <p:nvPr/>
          </p:nvSpPr>
          <p:spPr bwMode="auto">
            <a:xfrm>
              <a:off x="3287358" y="43777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13" name="Rectangle 112">
              <a:extLst>
                <a:ext uri="{FF2B5EF4-FFF2-40B4-BE49-F238E27FC236}">
                  <a16:creationId xmlns:a16="http://schemas.microsoft.com/office/drawing/2014/main" id="{553C691F-296D-45D0-A7CC-9FC870022AE4}"/>
                </a:ext>
              </a:extLst>
            </p:cNvPr>
            <p:cNvSpPr/>
            <p:nvPr/>
          </p:nvSpPr>
          <p:spPr bwMode="auto">
            <a:xfrm>
              <a:off x="2994247" y="4377756"/>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400" err="1">
                <a:solidFill>
                  <a:srgbClr val="FFFFFF"/>
                </a:solidFill>
                <a:ea typeface="Segoe UI" pitchFamily="34" charset="0"/>
                <a:cs typeface="Segoe UI" pitchFamily="34" charset="0"/>
              </a:endParaRPr>
            </a:p>
          </p:txBody>
        </p:sp>
        <p:sp>
          <p:nvSpPr>
            <p:cNvPr id="115" name="TextBox 114">
              <a:extLst>
                <a:ext uri="{FF2B5EF4-FFF2-40B4-BE49-F238E27FC236}">
                  <a16:creationId xmlns:a16="http://schemas.microsoft.com/office/drawing/2014/main" id="{7476B792-978A-44B3-8F26-A7FFE7934ED4}"/>
                </a:ext>
              </a:extLst>
            </p:cNvPr>
            <p:cNvSpPr txBox="1"/>
            <p:nvPr/>
          </p:nvSpPr>
          <p:spPr>
            <a:xfrm>
              <a:off x="2329893" y="4632659"/>
              <a:ext cx="2075677" cy="411610"/>
            </a:xfrm>
            <a:prstGeom prst="rect">
              <a:avLst/>
            </a:prstGeom>
            <a:noFill/>
          </p:spPr>
          <p:txBody>
            <a:bodyPr wrap="square">
              <a:spAutoFit/>
            </a:bodyPr>
            <a:lstStyle/>
            <a:p>
              <a:pPr algn="ctr">
                <a:lnSpc>
                  <a:spcPct val="90000"/>
                </a:lnSpc>
              </a:pPr>
              <a:r>
                <a:rPr lang="en-US" sz="1800" dirty="0">
                  <a:latin typeface="+mj-lt"/>
                </a:rPr>
                <a:t>Classify Tiles</a:t>
              </a:r>
            </a:p>
          </p:txBody>
        </p:sp>
      </p:grpSp>
      <p:grpSp>
        <p:nvGrpSpPr>
          <p:cNvPr id="120" name="Group 119">
            <a:extLst>
              <a:ext uri="{FF2B5EF4-FFF2-40B4-BE49-F238E27FC236}">
                <a16:creationId xmlns:a16="http://schemas.microsoft.com/office/drawing/2014/main" id="{A9F5318D-082E-4AC7-A0B7-385FB701911C}"/>
              </a:ext>
              <a:ext uri="{C183D7F6-B498-43B3-948B-1728B52AA6E4}">
                <adec:decorative xmlns:adec="http://schemas.microsoft.com/office/drawing/2017/decorative" val="1"/>
              </a:ext>
            </a:extLst>
          </p:cNvPr>
          <p:cNvGrpSpPr/>
          <p:nvPr/>
        </p:nvGrpSpPr>
        <p:grpSpPr>
          <a:xfrm>
            <a:off x="7670686" y="257030"/>
            <a:ext cx="4589894" cy="2690738"/>
            <a:chOff x="7670686" y="257030"/>
            <a:chExt cx="4589894" cy="2690738"/>
          </a:xfrm>
        </p:grpSpPr>
        <p:sp>
          <p:nvSpPr>
            <p:cNvPr id="121" name="Oval 120">
              <a:extLst>
                <a:ext uri="{FF2B5EF4-FFF2-40B4-BE49-F238E27FC236}">
                  <a16:creationId xmlns:a16="http://schemas.microsoft.com/office/drawing/2014/main" id="{4B7EEE36-03F0-49DA-8988-EADB006FED8B}"/>
                </a:ext>
              </a:extLst>
            </p:cNvPr>
            <p:cNvSpPr/>
            <p:nvPr/>
          </p:nvSpPr>
          <p:spPr>
            <a:xfrm>
              <a:off x="11862342"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2" name="Oval 121">
              <a:extLst>
                <a:ext uri="{FF2B5EF4-FFF2-40B4-BE49-F238E27FC236}">
                  <a16:creationId xmlns:a16="http://schemas.microsoft.com/office/drawing/2014/main" id="{3A14FC24-345D-47D5-A520-3BA569FD64FA}"/>
                </a:ext>
              </a:extLst>
            </p:cNvPr>
            <p:cNvSpPr/>
            <p:nvPr/>
          </p:nvSpPr>
          <p:spPr>
            <a:xfrm>
              <a:off x="11539907"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3" name="Oval 122">
              <a:extLst>
                <a:ext uri="{FF2B5EF4-FFF2-40B4-BE49-F238E27FC236}">
                  <a16:creationId xmlns:a16="http://schemas.microsoft.com/office/drawing/2014/main" id="{5C0DCBEB-D0A7-4E07-8677-307FFB485172}"/>
                </a:ext>
              </a:extLst>
            </p:cNvPr>
            <p:cNvSpPr/>
            <p:nvPr/>
          </p:nvSpPr>
          <p:spPr>
            <a:xfrm>
              <a:off x="11862342"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4" name="Oval 123">
              <a:extLst>
                <a:ext uri="{FF2B5EF4-FFF2-40B4-BE49-F238E27FC236}">
                  <a16:creationId xmlns:a16="http://schemas.microsoft.com/office/drawing/2014/main" id="{6EA989FC-D119-49AE-8EBC-5F0734B3B7F7}"/>
                </a:ext>
              </a:extLst>
            </p:cNvPr>
            <p:cNvSpPr/>
            <p:nvPr/>
          </p:nvSpPr>
          <p:spPr>
            <a:xfrm>
              <a:off x="11217472"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5" name="Oval 124">
              <a:extLst>
                <a:ext uri="{FF2B5EF4-FFF2-40B4-BE49-F238E27FC236}">
                  <a16:creationId xmlns:a16="http://schemas.microsoft.com/office/drawing/2014/main" id="{1F095624-5920-4A94-9EFA-70D6C6775756}"/>
                </a:ext>
              </a:extLst>
            </p:cNvPr>
            <p:cNvSpPr/>
            <p:nvPr/>
          </p:nvSpPr>
          <p:spPr>
            <a:xfrm>
              <a:off x="10895037"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6" name="Oval 125">
              <a:extLst>
                <a:ext uri="{FF2B5EF4-FFF2-40B4-BE49-F238E27FC236}">
                  <a16:creationId xmlns:a16="http://schemas.microsoft.com/office/drawing/2014/main" id="{C3011363-58B2-4253-BB16-5B57E6798AA8}"/>
                </a:ext>
              </a:extLst>
            </p:cNvPr>
            <p:cNvSpPr/>
            <p:nvPr/>
          </p:nvSpPr>
          <p:spPr>
            <a:xfrm>
              <a:off x="1025016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7" name="Oval 126">
              <a:extLst>
                <a:ext uri="{FF2B5EF4-FFF2-40B4-BE49-F238E27FC236}">
                  <a16:creationId xmlns:a16="http://schemas.microsoft.com/office/drawing/2014/main" id="{A72F192D-7681-4544-BAEA-FAABEA45BFA9}"/>
                </a:ext>
              </a:extLst>
            </p:cNvPr>
            <p:cNvSpPr/>
            <p:nvPr/>
          </p:nvSpPr>
          <p:spPr>
            <a:xfrm>
              <a:off x="9605296" y="63216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8" name="Oval 127">
              <a:extLst>
                <a:ext uri="{FF2B5EF4-FFF2-40B4-BE49-F238E27FC236}">
                  <a16:creationId xmlns:a16="http://schemas.microsoft.com/office/drawing/2014/main" id="{BE77A654-002F-4C07-A644-E70E69231112}"/>
                </a:ext>
              </a:extLst>
            </p:cNvPr>
            <p:cNvSpPr/>
            <p:nvPr/>
          </p:nvSpPr>
          <p:spPr>
            <a:xfrm>
              <a:off x="7670686" y="63216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9" name="Oval 128">
              <a:extLst>
                <a:ext uri="{FF2B5EF4-FFF2-40B4-BE49-F238E27FC236}">
                  <a16:creationId xmlns:a16="http://schemas.microsoft.com/office/drawing/2014/main" id="{160B9543-B68F-43EA-8B1B-1D57BD9FBF75}"/>
                </a:ext>
              </a:extLst>
            </p:cNvPr>
            <p:cNvSpPr/>
            <p:nvPr/>
          </p:nvSpPr>
          <p:spPr>
            <a:xfrm>
              <a:off x="9927731"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0" name="Oval 129">
              <a:extLst>
                <a:ext uri="{FF2B5EF4-FFF2-40B4-BE49-F238E27FC236}">
                  <a16:creationId xmlns:a16="http://schemas.microsoft.com/office/drawing/2014/main" id="{F857ECB2-EDB7-4AC8-9BEB-87794D060C57}"/>
                </a:ext>
              </a:extLst>
            </p:cNvPr>
            <p:cNvSpPr/>
            <p:nvPr/>
          </p:nvSpPr>
          <p:spPr>
            <a:xfrm>
              <a:off x="9605296" y="257030"/>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1" name="Oval 130">
              <a:extLst>
                <a:ext uri="{FF2B5EF4-FFF2-40B4-BE49-F238E27FC236}">
                  <a16:creationId xmlns:a16="http://schemas.microsoft.com/office/drawing/2014/main" id="{1D1E377B-D460-4221-8D5A-3115A445C3DC}"/>
                </a:ext>
              </a:extLst>
            </p:cNvPr>
            <p:cNvSpPr/>
            <p:nvPr/>
          </p:nvSpPr>
          <p:spPr>
            <a:xfrm>
              <a:off x="8960426" y="257030"/>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2" name="Oval 131">
              <a:extLst>
                <a:ext uri="{FF2B5EF4-FFF2-40B4-BE49-F238E27FC236}">
                  <a16:creationId xmlns:a16="http://schemas.microsoft.com/office/drawing/2014/main" id="{1ECF2832-4413-4E6F-8D89-3F3EE0EE8A75}"/>
                </a:ext>
              </a:extLst>
            </p:cNvPr>
            <p:cNvSpPr/>
            <p:nvPr/>
          </p:nvSpPr>
          <p:spPr>
            <a:xfrm>
              <a:off x="9282861"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3" name="Oval 132">
              <a:extLst>
                <a:ext uri="{FF2B5EF4-FFF2-40B4-BE49-F238E27FC236}">
                  <a16:creationId xmlns:a16="http://schemas.microsoft.com/office/drawing/2014/main" id="{553F3A6B-3216-4BC1-8B4E-4A19D97D7402}"/>
                </a:ext>
              </a:extLst>
            </p:cNvPr>
            <p:cNvSpPr/>
            <p:nvPr/>
          </p:nvSpPr>
          <p:spPr>
            <a:xfrm>
              <a:off x="9605296" y="100730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4" name="Oval 133">
              <a:extLst>
                <a:ext uri="{FF2B5EF4-FFF2-40B4-BE49-F238E27FC236}">
                  <a16:creationId xmlns:a16="http://schemas.microsoft.com/office/drawing/2014/main" id="{759B9C06-343D-40DC-974B-944B7F367172}"/>
                </a:ext>
              </a:extLst>
            </p:cNvPr>
            <p:cNvSpPr/>
            <p:nvPr/>
          </p:nvSpPr>
          <p:spPr>
            <a:xfrm>
              <a:off x="10250166" y="1007309"/>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5" name="Oval 134">
              <a:extLst>
                <a:ext uri="{FF2B5EF4-FFF2-40B4-BE49-F238E27FC236}">
                  <a16:creationId xmlns:a16="http://schemas.microsoft.com/office/drawing/2014/main" id="{2B2227AD-62E7-4409-B28C-89627A722A8F}"/>
                </a:ext>
              </a:extLst>
            </p:cNvPr>
            <p:cNvSpPr/>
            <p:nvPr/>
          </p:nvSpPr>
          <p:spPr>
            <a:xfrm>
              <a:off x="1121747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6" name="Oval 135">
              <a:extLst>
                <a:ext uri="{FF2B5EF4-FFF2-40B4-BE49-F238E27FC236}">
                  <a16:creationId xmlns:a16="http://schemas.microsoft.com/office/drawing/2014/main" id="{78239C2E-C84F-4086-844A-6A9DFFF3348C}"/>
                </a:ext>
              </a:extLst>
            </p:cNvPr>
            <p:cNvSpPr/>
            <p:nvPr/>
          </p:nvSpPr>
          <p:spPr>
            <a:xfrm>
              <a:off x="11862342" y="1382449"/>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7" name="Oval 136">
              <a:extLst>
                <a:ext uri="{FF2B5EF4-FFF2-40B4-BE49-F238E27FC236}">
                  <a16:creationId xmlns:a16="http://schemas.microsoft.com/office/drawing/2014/main" id="{5D916BC3-5B6B-4569-A99E-ECCA35B591FF}"/>
                </a:ext>
              </a:extLst>
            </p:cNvPr>
            <p:cNvSpPr/>
            <p:nvPr/>
          </p:nvSpPr>
          <p:spPr>
            <a:xfrm>
              <a:off x="12192139" y="175758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8" name="Oval 137">
              <a:extLst>
                <a:ext uri="{FF2B5EF4-FFF2-40B4-BE49-F238E27FC236}">
                  <a16:creationId xmlns:a16="http://schemas.microsoft.com/office/drawing/2014/main" id="{795CFC56-999F-4020-9F3E-43B751626272}"/>
                </a:ext>
              </a:extLst>
            </p:cNvPr>
            <p:cNvSpPr/>
            <p:nvPr/>
          </p:nvSpPr>
          <p:spPr>
            <a:xfrm>
              <a:off x="11539907" y="1757587"/>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9" name="Oval 138">
              <a:extLst>
                <a:ext uri="{FF2B5EF4-FFF2-40B4-BE49-F238E27FC236}">
                  <a16:creationId xmlns:a16="http://schemas.microsoft.com/office/drawing/2014/main" id="{76E257A7-4D56-4D53-8973-665B0C8AD28B}"/>
                </a:ext>
              </a:extLst>
            </p:cNvPr>
            <p:cNvSpPr/>
            <p:nvPr/>
          </p:nvSpPr>
          <p:spPr>
            <a:xfrm>
              <a:off x="11539907" y="213272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0" name="Oval 139">
              <a:extLst>
                <a:ext uri="{FF2B5EF4-FFF2-40B4-BE49-F238E27FC236}">
                  <a16:creationId xmlns:a16="http://schemas.microsoft.com/office/drawing/2014/main" id="{C0E44A33-82CA-4454-9F8A-9ABD750B3144}"/>
                </a:ext>
              </a:extLst>
            </p:cNvPr>
            <p:cNvSpPr/>
            <p:nvPr/>
          </p:nvSpPr>
          <p:spPr>
            <a:xfrm>
              <a:off x="11862342" y="250786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1" name="Oval 140">
              <a:extLst>
                <a:ext uri="{FF2B5EF4-FFF2-40B4-BE49-F238E27FC236}">
                  <a16:creationId xmlns:a16="http://schemas.microsoft.com/office/drawing/2014/main" id="{2F5F919D-C65E-4D80-8543-5509CDE1BA4B}"/>
                </a:ext>
              </a:extLst>
            </p:cNvPr>
            <p:cNvSpPr/>
            <p:nvPr/>
          </p:nvSpPr>
          <p:spPr>
            <a:xfrm>
              <a:off x="11539907" y="288300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2" name="Freeform: Shape 141">
              <a:extLst>
                <a:ext uri="{FF2B5EF4-FFF2-40B4-BE49-F238E27FC236}">
                  <a16:creationId xmlns:a16="http://schemas.microsoft.com/office/drawing/2014/main" id="{5246F7B3-FBF7-4252-A2CC-53F47049526D}"/>
                </a:ext>
              </a:extLst>
            </p:cNvPr>
            <p:cNvSpPr>
              <a:spLocks noChangeAspect="1"/>
            </p:cNvSpPr>
            <p:nvPr/>
          </p:nvSpPr>
          <p:spPr>
            <a:xfrm>
              <a:off x="8311878"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3" name="Freeform: Shape 142">
              <a:extLst>
                <a:ext uri="{FF2B5EF4-FFF2-40B4-BE49-F238E27FC236}">
                  <a16:creationId xmlns:a16="http://schemas.microsoft.com/office/drawing/2014/main" id="{6CD02B5E-B98E-4AC9-BB89-48831313A921}"/>
                </a:ext>
              </a:extLst>
            </p:cNvPr>
            <p:cNvSpPr>
              <a:spLocks noChangeAspect="1"/>
            </p:cNvSpPr>
            <p:nvPr/>
          </p:nvSpPr>
          <p:spPr>
            <a:xfrm>
              <a:off x="799870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4" name="Freeform: Shape 143">
              <a:extLst>
                <a:ext uri="{FF2B5EF4-FFF2-40B4-BE49-F238E27FC236}">
                  <a16:creationId xmlns:a16="http://schemas.microsoft.com/office/drawing/2014/main" id="{EFA09A45-CBA7-4C2A-8A2C-4B46279F320A}"/>
                </a:ext>
              </a:extLst>
            </p:cNvPr>
            <p:cNvSpPr>
              <a:spLocks noChangeAspect="1"/>
            </p:cNvSpPr>
            <p:nvPr/>
          </p:nvSpPr>
          <p:spPr>
            <a:xfrm>
              <a:off x="864357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5" name="Freeform: Shape 144">
              <a:extLst>
                <a:ext uri="{FF2B5EF4-FFF2-40B4-BE49-F238E27FC236}">
                  <a16:creationId xmlns:a16="http://schemas.microsoft.com/office/drawing/2014/main" id="{B42C730C-70EA-413E-87BB-062B1A3BE5EC}"/>
                </a:ext>
              </a:extLst>
            </p:cNvPr>
            <p:cNvSpPr>
              <a:spLocks noChangeAspect="1"/>
            </p:cNvSpPr>
            <p:nvPr/>
          </p:nvSpPr>
          <p:spPr>
            <a:xfrm>
              <a:off x="8956749" y="634760"/>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6" name="Freeform: Shape 145">
              <a:extLst>
                <a:ext uri="{FF2B5EF4-FFF2-40B4-BE49-F238E27FC236}">
                  <a16:creationId xmlns:a16="http://schemas.microsoft.com/office/drawing/2014/main" id="{45CF3424-E0C8-443E-91EC-F1F6F5933721}"/>
                </a:ext>
              </a:extLst>
            </p:cNvPr>
            <p:cNvSpPr>
              <a:spLocks noChangeAspect="1"/>
            </p:cNvSpPr>
            <p:nvPr/>
          </p:nvSpPr>
          <p:spPr>
            <a:xfrm flipH="1">
              <a:off x="928844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7" name="Freeform: Shape 146">
              <a:extLst>
                <a:ext uri="{FF2B5EF4-FFF2-40B4-BE49-F238E27FC236}">
                  <a16:creationId xmlns:a16="http://schemas.microsoft.com/office/drawing/2014/main" id="{68EA94C0-AD34-4F43-8BF0-12BCBFE54D29}"/>
                </a:ext>
              </a:extLst>
            </p:cNvPr>
            <p:cNvSpPr>
              <a:spLocks noChangeAspect="1"/>
            </p:cNvSpPr>
            <p:nvPr/>
          </p:nvSpPr>
          <p:spPr>
            <a:xfrm>
              <a:off x="9933314"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8" name="Freeform: Shape 147">
              <a:extLst>
                <a:ext uri="{FF2B5EF4-FFF2-40B4-BE49-F238E27FC236}">
                  <a16:creationId xmlns:a16="http://schemas.microsoft.com/office/drawing/2014/main" id="{30A036BE-999C-4277-8D1C-286A975CD700}"/>
                </a:ext>
              </a:extLst>
            </p:cNvPr>
            <p:cNvSpPr>
              <a:spLocks noChangeAspect="1"/>
            </p:cNvSpPr>
            <p:nvPr/>
          </p:nvSpPr>
          <p:spPr>
            <a:xfrm>
              <a:off x="1057818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9" name="Freeform: Shape 148">
              <a:extLst>
                <a:ext uri="{FF2B5EF4-FFF2-40B4-BE49-F238E27FC236}">
                  <a16:creationId xmlns:a16="http://schemas.microsoft.com/office/drawing/2014/main" id="{3E0DD0EA-C13B-4178-B803-9BECDEA7409D}"/>
                </a:ext>
              </a:extLst>
            </p:cNvPr>
            <p:cNvSpPr>
              <a:spLocks noChangeAspect="1"/>
            </p:cNvSpPr>
            <p:nvPr/>
          </p:nvSpPr>
          <p:spPr>
            <a:xfrm flipH="1">
              <a:off x="10578185"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0" name="Freeform: Shape 149">
              <a:extLst>
                <a:ext uri="{FF2B5EF4-FFF2-40B4-BE49-F238E27FC236}">
                  <a16:creationId xmlns:a16="http://schemas.microsoft.com/office/drawing/2014/main" id="{9A260866-4956-4453-84D9-2AD95E663200}"/>
                </a:ext>
              </a:extLst>
            </p:cNvPr>
            <p:cNvSpPr>
              <a:spLocks noChangeAspect="1"/>
            </p:cNvSpPr>
            <p:nvPr/>
          </p:nvSpPr>
          <p:spPr>
            <a:xfrm flipH="1">
              <a:off x="9933314"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1" name="Freeform: Shape 150">
              <a:extLst>
                <a:ext uri="{FF2B5EF4-FFF2-40B4-BE49-F238E27FC236}">
                  <a16:creationId xmlns:a16="http://schemas.microsoft.com/office/drawing/2014/main" id="{32AE6F2A-EDB5-4779-BB1A-82EB1E4F259C}"/>
                </a:ext>
              </a:extLst>
            </p:cNvPr>
            <p:cNvSpPr>
              <a:spLocks noChangeAspect="1"/>
            </p:cNvSpPr>
            <p:nvPr/>
          </p:nvSpPr>
          <p:spPr>
            <a:xfrm>
              <a:off x="927918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2" name="Freeform: Shape 151">
              <a:extLst>
                <a:ext uri="{FF2B5EF4-FFF2-40B4-BE49-F238E27FC236}">
                  <a16:creationId xmlns:a16="http://schemas.microsoft.com/office/drawing/2014/main" id="{3C98B5AF-B003-4271-8663-BB8BEC283D86}"/>
                </a:ext>
              </a:extLst>
            </p:cNvPr>
            <p:cNvSpPr>
              <a:spLocks noChangeAspect="1"/>
            </p:cNvSpPr>
            <p:nvPr/>
          </p:nvSpPr>
          <p:spPr>
            <a:xfrm>
              <a:off x="863431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3" name="Freeform: Shape 152">
              <a:extLst>
                <a:ext uri="{FF2B5EF4-FFF2-40B4-BE49-F238E27FC236}">
                  <a16:creationId xmlns:a16="http://schemas.microsoft.com/office/drawing/2014/main" id="{FB5EEF01-7908-486E-B804-5EE82F06BCBE}"/>
                </a:ext>
              </a:extLst>
            </p:cNvPr>
            <p:cNvSpPr>
              <a:spLocks noChangeAspect="1"/>
            </p:cNvSpPr>
            <p:nvPr/>
          </p:nvSpPr>
          <p:spPr>
            <a:xfrm>
              <a:off x="8311878"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4" name="Freeform: Shape 153">
              <a:extLst>
                <a:ext uri="{FF2B5EF4-FFF2-40B4-BE49-F238E27FC236}">
                  <a16:creationId xmlns:a16="http://schemas.microsoft.com/office/drawing/2014/main" id="{FCC334C4-B12F-4339-B55A-CB01367E1C9D}"/>
                </a:ext>
              </a:extLst>
            </p:cNvPr>
            <p:cNvSpPr>
              <a:spLocks noChangeAspect="1"/>
            </p:cNvSpPr>
            <p:nvPr/>
          </p:nvSpPr>
          <p:spPr>
            <a:xfrm>
              <a:off x="10246489"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5" name="Freeform: Shape 154">
              <a:extLst>
                <a:ext uri="{FF2B5EF4-FFF2-40B4-BE49-F238E27FC236}">
                  <a16:creationId xmlns:a16="http://schemas.microsoft.com/office/drawing/2014/main" id="{7FDE0DC9-A501-4DA4-A27A-56307A7E2BD4}"/>
                </a:ext>
              </a:extLst>
            </p:cNvPr>
            <p:cNvSpPr>
              <a:spLocks noChangeAspect="1"/>
            </p:cNvSpPr>
            <p:nvPr/>
          </p:nvSpPr>
          <p:spPr>
            <a:xfrm>
              <a:off x="10568924" y="259621"/>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6" name="Freeform: Shape 155">
              <a:extLst>
                <a:ext uri="{FF2B5EF4-FFF2-40B4-BE49-F238E27FC236}">
                  <a16:creationId xmlns:a16="http://schemas.microsoft.com/office/drawing/2014/main" id="{A512CDB3-7A7D-4B9F-8FDD-5918CDC7933D}"/>
                </a:ext>
              </a:extLst>
            </p:cNvPr>
            <p:cNvSpPr>
              <a:spLocks noChangeAspect="1"/>
            </p:cNvSpPr>
            <p:nvPr/>
          </p:nvSpPr>
          <p:spPr>
            <a:xfrm>
              <a:off x="10900620" y="259621"/>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8" name="Freeform: Shape 157">
              <a:extLst>
                <a:ext uri="{FF2B5EF4-FFF2-40B4-BE49-F238E27FC236}">
                  <a16:creationId xmlns:a16="http://schemas.microsoft.com/office/drawing/2014/main" id="{4EA3195C-AFDB-4E33-82FC-51AB8BD124FE}"/>
                </a:ext>
              </a:extLst>
            </p:cNvPr>
            <p:cNvSpPr>
              <a:spLocks noChangeAspect="1"/>
            </p:cNvSpPr>
            <p:nvPr/>
          </p:nvSpPr>
          <p:spPr>
            <a:xfrm flipH="1">
              <a:off x="10900620"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9" name="Freeform: Shape 158">
              <a:extLst>
                <a:ext uri="{FF2B5EF4-FFF2-40B4-BE49-F238E27FC236}">
                  <a16:creationId xmlns:a16="http://schemas.microsoft.com/office/drawing/2014/main" id="{7162E6EC-CF65-435D-B4C0-5BF7D35F3BC9}"/>
                </a:ext>
              </a:extLst>
            </p:cNvPr>
            <p:cNvSpPr>
              <a:spLocks noChangeAspect="1"/>
            </p:cNvSpPr>
            <p:nvPr/>
          </p:nvSpPr>
          <p:spPr>
            <a:xfrm>
              <a:off x="11536229"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0" name="Freeform: Shape 159">
              <a:extLst>
                <a:ext uri="{FF2B5EF4-FFF2-40B4-BE49-F238E27FC236}">
                  <a16:creationId xmlns:a16="http://schemas.microsoft.com/office/drawing/2014/main" id="{E7FD9CD1-AEFE-4333-9557-88282B1B19A1}"/>
                </a:ext>
              </a:extLst>
            </p:cNvPr>
            <p:cNvSpPr>
              <a:spLocks noChangeAspect="1"/>
            </p:cNvSpPr>
            <p:nvPr/>
          </p:nvSpPr>
          <p:spPr>
            <a:xfrm>
              <a:off x="11858664" y="288559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1" name="Freeform: Shape 160">
              <a:extLst>
                <a:ext uri="{FF2B5EF4-FFF2-40B4-BE49-F238E27FC236}">
                  <a16:creationId xmlns:a16="http://schemas.microsoft.com/office/drawing/2014/main" id="{1481A399-53DC-46C6-B5E2-4D48EE1DE2BE}"/>
                </a:ext>
              </a:extLst>
            </p:cNvPr>
            <p:cNvSpPr>
              <a:spLocks noChangeAspect="1"/>
            </p:cNvSpPr>
            <p:nvPr/>
          </p:nvSpPr>
          <p:spPr>
            <a:xfrm>
              <a:off x="12188461" y="251045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2" name="Freeform: Shape 161">
              <a:extLst>
                <a:ext uri="{FF2B5EF4-FFF2-40B4-BE49-F238E27FC236}">
                  <a16:creationId xmlns:a16="http://schemas.microsoft.com/office/drawing/2014/main" id="{1EFC09BB-C90C-4F34-B737-99943B34D867}"/>
                </a:ext>
              </a:extLst>
            </p:cNvPr>
            <p:cNvSpPr>
              <a:spLocks noChangeAspect="1"/>
            </p:cNvSpPr>
            <p:nvPr/>
          </p:nvSpPr>
          <p:spPr>
            <a:xfrm>
              <a:off x="12197722" y="288559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5" name="Freeform: Shape 164">
              <a:extLst>
                <a:ext uri="{FF2B5EF4-FFF2-40B4-BE49-F238E27FC236}">
                  <a16:creationId xmlns:a16="http://schemas.microsoft.com/office/drawing/2014/main" id="{FC6FD885-CAB2-4C41-8D60-69B94E41FC87}"/>
                </a:ext>
              </a:extLst>
            </p:cNvPr>
            <p:cNvSpPr>
              <a:spLocks noChangeAspect="1"/>
            </p:cNvSpPr>
            <p:nvPr/>
          </p:nvSpPr>
          <p:spPr>
            <a:xfrm>
              <a:off x="11536229" y="1385039"/>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7" name="Freeform: Shape 166">
              <a:extLst>
                <a:ext uri="{FF2B5EF4-FFF2-40B4-BE49-F238E27FC236}">
                  <a16:creationId xmlns:a16="http://schemas.microsoft.com/office/drawing/2014/main" id="{DD08D5BF-851E-4926-BA2B-6F0567CB91A2}"/>
                </a:ext>
              </a:extLst>
            </p:cNvPr>
            <p:cNvSpPr>
              <a:spLocks noChangeAspect="1"/>
            </p:cNvSpPr>
            <p:nvPr/>
          </p:nvSpPr>
          <p:spPr>
            <a:xfrm flipH="1">
              <a:off x="11223055" y="100990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0" name="Freeform: Shape 169">
              <a:extLst>
                <a:ext uri="{FF2B5EF4-FFF2-40B4-BE49-F238E27FC236}">
                  <a16:creationId xmlns:a16="http://schemas.microsoft.com/office/drawing/2014/main" id="{C2D18792-5099-4322-8852-F9E1BD1CBD8C}"/>
                </a:ext>
              </a:extLst>
            </p:cNvPr>
            <p:cNvSpPr>
              <a:spLocks noChangeAspect="1"/>
            </p:cNvSpPr>
            <p:nvPr/>
          </p:nvSpPr>
          <p:spPr>
            <a:xfrm flipH="1">
              <a:off x="11867925" y="176017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2" name="Freeform: Shape 171">
              <a:extLst>
                <a:ext uri="{FF2B5EF4-FFF2-40B4-BE49-F238E27FC236}">
                  <a16:creationId xmlns:a16="http://schemas.microsoft.com/office/drawing/2014/main" id="{1EF506F3-B599-4A15-8728-2ADE74B91EEE}"/>
                </a:ext>
              </a:extLst>
            </p:cNvPr>
            <p:cNvSpPr>
              <a:spLocks noChangeAspect="1"/>
            </p:cNvSpPr>
            <p:nvPr/>
          </p:nvSpPr>
          <p:spPr>
            <a:xfrm>
              <a:off x="11213794" y="259621"/>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5" name="Freeform: Shape 174">
              <a:extLst>
                <a:ext uri="{FF2B5EF4-FFF2-40B4-BE49-F238E27FC236}">
                  <a16:creationId xmlns:a16="http://schemas.microsoft.com/office/drawing/2014/main" id="{78DF6EEA-90D3-4DE3-A6D9-97DE7D830E2E}"/>
                </a:ext>
              </a:extLst>
            </p:cNvPr>
            <p:cNvSpPr>
              <a:spLocks noChangeAspect="1"/>
            </p:cNvSpPr>
            <p:nvPr/>
          </p:nvSpPr>
          <p:spPr>
            <a:xfrm>
              <a:off x="11545490"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7" name="Freeform: Shape 176">
              <a:extLst>
                <a:ext uri="{FF2B5EF4-FFF2-40B4-BE49-F238E27FC236}">
                  <a16:creationId xmlns:a16="http://schemas.microsoft.com/office/drawing/2014/main" id="{9614CD54-1021-428A-9509-12051BDC5E84}"/>
                </a:ext>
              </a:extLst>
            </p:cNvPr>
            <p:cNvSpPr>
              <a:spLocks noChangeAspect="1"/>
            </p:cNvSpPr>
            <p:nvPr/>
          </p:nvSpPr>
          <p:spPr>
            <a:xfrm>
              <a:off x="12197722" y="634760"/>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8" name="Freeform: Shape 177">
              <a:extLst>
                <a:ext uri="{FF2B5EF4-FFF2-40B4-BE49-F238E27FC236}">
                  <a16:creationId xmlns:a16="http://schemas.microsoft.com/office/drawing/2014/main" id="{1D009450-584A-4B6E-BBB3-0B1846268DD7}"/>
                </a:ext>
              </a:extLst>
            </p:cNvPr>
            <p:cNvSpPr/>
            <p:nvPr/>
          </p:nvSpPr>
          <p:spPr>
            <a:xfrm flipH="1">
              <a:off x="10933253" y="288115"/>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9" name="Graphic 509">
              <a:extLst>
                <a:ext uri="{FF2B5EF4-FFF2-40B4-BE49-F238E27FC236}">
                  <a16:creationId xmlns:a16="http://schemas.microsoft.com/office/drawing/2014/main" id="{3AA4B1F9-0BE7-4322-94A9-5076CD830D6A}"/>
                </a:ext>
              </a:extLst>
            </p:cNvPr>
            <p:cNvSpPr>
              <a:spLocks noChangeAspect="1"/>
            </p:cNvSpPr>
            <p:nvPr/>
          </p:nvSpPr>
          <p:spPr>
            <a:xfrm flipV="1">
              <a:off x="10932061" y="663987"/>
              <a:ext cx="640080" cy="749546"/>
            </a:xfrm>
            <a:custGeom>
              <a:avLst/>
              <a:gdLst>
                <a:gd name="connsiteX0" fmla="*/ 0 w 481203"/>
                <a:gd name="connsiteY0" fmla="*/ 563499 h 563498"/>
                <a:gd name="connsiteX1" fmla="*/ 0 w 481203"/>
                <a:gd name="connsiteY1" fmla="*/ 0 h 563498"/>
                <a:gd name="connsiteX2" fmla="*/ 0 w 481203"/>
                <a:gd name="connsiteY2" fmla="*/ 0 h 563498"/>
                <a:gd name="connsiteX3" fmla="*/ 481203 w 481203"/>
                <a:gd name="connsiteY3" fmla="*/ 281750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563499"/>
                  </a:moveTo>
                  <a:lnTo>
                    <a:pt x="0" y="0"/>
                  </a:lnTo>
                  <a:lnTo>
                    <a:pt x="0" y="0"/>
                  </a:lnTo>
                  <a:lnTo>
                    <a:pt x="481203" y="281750"/>
                  </a:lnTo>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grpSp>
    </p:spTree>
    <p:extLst>
      <p:ext uri="{BB962C8B-B14F-4D97-AF65-F5344CB8AC3E}">
        <p14:creationId xmlns:p14="http://schemas.microsoft.com/office/powerpoint/2010/main" val="19674099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3959225"/>
          </a:xfrm>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6100" y="2309812"/>
            <a:ext cx="7253288" cy="430887"/>
          </a:xfrm>
        </p:spPr>
        <p:txBody>
          <a:bodyPr/>
          <a:lstStyle/>
          <a:p>
            <a:r>
              <a:rPr lang="en-US"/>
              <a:t>Building blocks of the denoiser</a:t>
            </a:r>
          </a:p>
          <a:p>
            <a:r>
              <a:rPr lang="en-US"/>
              <a:t>Performance improvements</a:t>
            </a:r>
          </a:p>
        </p:txBody>
      </p:sp>
    </p:spTree>
    <p:extLst>
      <p:ext uri="{BB962C8B-B14F-4D97-AF65-F5344CB8AC3E}">
        <p14:creationId xmlns:p14="http://schemas.microsoft.com/office/powerpoint/2010/main" val="190442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Groupshared memory</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Spatial Filter</a:t>
            </a:r>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6684964" y="1336675"/>
            <a:ext cx="5507036" cy="1441420"/>
          </a:xfrm>
        </p:spPr>
        <p:txBody>
          <a:bodyPr/>
          <a:lstStyle/>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Need 16x16 region in </a:t>
            </a:r>
            <a:r>
              <a:rPr lang="en-US" sz="1800" dirty="0" err="1">
                <a:solidFill>
                  <a:schemeClr val="tx1"/>
                </a:solidFill>
                <a:latin typeface="+mn-lt"/>
                <a:sym typeface="Wingdings" panose="05000000000000000000" pitchFamily="2" charset="2"/>
              </a:rPr>
              <a:t>groupshared</a:t>
            </a:r>
            <a:r>
              <a:rPr lang="en-US" sz="1800" dirty="0">
                <a:solidFill>
                  <a:schemeClr val="tx1"/>
                </a:solidFill>
                <a:latin typeface="+mn-lt"/>
                <a:sym typeface="Wingdings" panose="05000000000000000000" pitchFamily="2" charset="2"/>
              </a:rPr>
              <a:t> memory</a:t>
            </a:r>
          </a:p>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Requires 4 loads in total </a:t>
            </a:r>
          </a:p>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Each loads an 8x8 region for best cache utilization</a:t>
            </a:r>
          </a:p>
        </p:txBody>
      </p:sp>
      <p:sp>
        <p:nvSpPr>
          <p:cNvPr id="10" name="Rectangle 9">
            <a:extLst>
              <a:ext uri="{FF2B5EF4-FFF2-40B4-BE49-F238E27FC236}">
                <a16:creationId xmlns:a16="http://schemas.microsoft.com/office/drawing/2014/main" id="{9617631C-EF4D-4B78-A24B-D58976AC35A1}"/>
              </a:ext>
            </a:extLst>
          </p:cNvPr>
          <p:cNvSpPr/>
          <p:nvPr/>
        </p:nvSpPr>
        <p:spPr bwMode="auto">
          <a:xfrm>
            <a:off x="6916983" y="28384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1200">
                <a:solidFill>
                  <a:srgbClr val="FFFFFF"/>
                </a:solidFill>
                <a:ea typeface="Segoe UI" pitchFamily="34" charset="0"/>
                <a:cs typeface="Segoe UI" pitchFamily="34" charset="0"/>
              </a:rPr>
              <a:t>Load #0</a:t>
            </a:r>
            <a:endParaRPr lang="LID4096" sz="1200">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E88FEE7-27A6-47BF-BEBC-2F2FB93306EE}"/>
              </a:ext>
            </a:extLst>
          </p:cNvPr>
          <p:cNvSpPr/>
          <p:nvPr/>
        </p:nvSpPr>
        <p:spPr bwMode="auto">
          <a:xfrm>
            <a:off x="7818683" y="28384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1200">
                <a:solidFill>
                  <a:srgbClr val="FFFFFF"/>
                </a:solidFill>
                <a:ea typeface="Segoe UI" pitchFamily="34" charset="0"/>
                <a:cs typeface="Segoe UI" pitchFamily="34" charset="0"/>
              </a:rPr>
              <a:t>Load #1</a:t>
            </a:r>
            <a:endParaRPr lang="LID4096" sz="1200">
              <a:solidFill>
                <a:srgbClr val="FFFFFF"/>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1FE44BB2-3A43-408D-9548-155556D7AF2F}"/>
              </a:ext>
            </a:extLst>
          </p:cNvPr>
          <p:cNvSpPr/>
          <p:nvPr/>
        </p:nvSpPr>
        <p:spPr bwMode="auto">
          <a:xfrm>
            <a:off x="6916983" y="37528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1200" dirty="0">
                <a:solidFill>
                  <a:srgbClr val="FFFFFF"/>
                </a:solidFill>
                <a:ea typeface="Segoe UI" pitchFamily="34" charset="0"/>
                <a:cs typeface="Segoe UI" pitchFamily="34" charset="0"/>
              </a:rPr>
              <a:t>Load #2</a:t>
            </a:r>
            <a:endParaRPr lang="LID4096" sz="1200" dirty="0">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19C16794-BCF0-4385-B8C6-DCF2B5B7B8F3}"/>
              </a:ext>
            </a:extLst>
          </p:cNvPr>
          <p:cNvSpPr/>
          <p:nvPr/>
        </p:nvSpPr>
        <p:spPr bwMode="auto">
          <a:xfrm>
            <a:off x="7818682" y="37528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1200">
                <a:solidFill>
                  <a:srgbClr val="FFFFFF"/>
                </a:solidFill>
                <a:ea typeface="Segoe UI" pitchFamily="34" charset="0"/>
                <a:cs typeface="Segoe UI" pitchFamily="34" charset="0"/>
              </a:rPr>
              <a:t>Load #3</a:t>
            </a:r>
            <a:endParaRPr lang="LID4096" sz="1200">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27878002-D564-49C5-96A7-D9B9611947C8}"/>
              </a:ext>
              <a:ext uri="{C183D7F6-B498-43B3-948B-1728B52AA6E4}">
                <adec:decorative xmlns:adec="http://schemas.microsoft.com/office/drawing/2017/decorative" val="1"/>
              </a:ext>
            </a:extLst>
          </p:cNvPr>
          <p:cNvSpPr/>
          <p:nvPr/>
        </p:nvSpPr>
        <p:spPr bwMode="auto">
          <a:xfrm>
            <a:off x="9723683" y="28384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9AF017B9-E2D8-4EC8-960D-5158634D55F1}"/>
              </a:ext>
              <a:ext uri="{C183D7F6-B498-43B3-948B-1728B52AA6E4}">
                <adec:decorative xmlns:adec="http://schemas.microsoft.com/office/drawing/2017/decorative" val="1"/>
              </a:ext>
            </a:extLst>
          </p:cNvPr>
          <p:cNvSpPr/>
          <p:nvPr/>
        </p:nvSpPr>
        <p:spPr bwMode="auto">
          <a:xfrm>
            <a:off x="10625383" y="28384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02C6CC01-FF69-44F0-AC73-F0B06B7EBED1}"/>
              </a:ext>
              <a:ext uri="{C183D7F6-B498-43B3-948B-1728B52AA6E4}">
                <adec:decorative xmlns:adec="http://schemas.microsoft.com/office/drawing/2017/decorative" val="1"/>
              </a:ext>
            </a:extLst>
          </p:cNvPr>
          <p:cNvSpPr/>
          <p:nvPr/>
        </p:nvSpPr>
        <p:spPr bwMode="auto">
          <a:xfrm>
            <a:off x="9723683" y="37528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A8CE7927-668B-453B-A738-8F5534E85414}"/>
              </a:ext>
              <a:ext uri="{C183D7F6-B498-43B3-948B-1728B52AA6E4}">
                <adec:decorative xmlns:adec="http://schemas.microsoft.com/office/drawing/2017/decorative" val="1"/>
              </a:ext>
            </a:extLst>
          </p:cNvPr>
          <p:cNvSpPr/>
          <p:nvPr/>
        </p:nvSpPr>
        <p:spPr bwMode="auto">
          <a:xfrm>
            <a:off x="10625382" y="3752809"/>
            <a:ext cx="847003" cy="8470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LID4096" sz="900" err="1">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5ACEC956-F6FC-4ADC-8B45-850B1DEF56CC}"/>
              </a:ext>
            </a:extLst>
          </p:cNvPr>
          <p:cNvSpPr/>
          <p:nvPr/>
        </p:nvSpPr>
        <p:spPr bwMode="auto">
          <a:xfrm>
            <a:off x="10147184" y="3295609"/>
            <a:ext cx="847003" cy="847003"/>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de-DE" sz="1000" dirty="0">
                <a:solidFill>
                  <a:srgbClr val="FFFFFF"/>
                </a:solidFill>
                <a:ea typeface="Segoe UI" pitchFamily="34" charset="0"/>
                <a:cs typeface="Segoe UI" pitchFamily="34" charset="0"/>
              </a:rPr>
              <a:t>Center in groupshared memory</a:t>
            </a:r>
            <a:endParaRPr lang="LID4096" sz="1000" dirty="0">
              <a:solidFill>
                <a:srgbClr val="FFFFFF"/>
              </a:solidFill>
              <a:ea typeface="Segoe UI" pitchFamily="34" charset="0"/>
              <a:cs typeface="Segoe UI" pitchFamily="34" charset="0"/>
            </a:endParaRPr>
          </a:p>
        </p:txBody>
      </p:sp>
      <p:sp>
        <p:nvSpPr>
          <p:cNvPr id="25" name="Text Placeholder 10">
            <a:extLst>
              <a:ext uri="{FF2B5EF4-FFF2-40B4-BE49-F238E27FC236}">
                <a16:creationId xmlns:a16="http://schemas.microsoft.com/office/drawing/2014/main" id="{F4BC41A2-861A-46D2-A020-7DE35BB3A463}"/>
              </a:ext>
            </a:extLst>
          </p:cNvPr>
          <p:cNvSpPr txBox="1">
            <a:spLocks/>
          </p:cNvSpPr>
          <p:nvPr/>
        </p:nvSpPr>
        <p:spPr>
          <a:xfrm>
            <a:off x="6566491" y="5036760"/>
            <a:ext cx="1530347" cy="1107996"/>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Load 8x8 pixels into </a:t>
            </a:r>
            <a:r>
              <a:rPr lang="en-US" sz="1800" dirty="0" err="1"/>
              <a:t>groupshared</a:t>
            </a:r>
            <a:r>
              <a:rPr lang="en-US" sz="1800" dirty="0"/>
              <a:t> memory</a:t>
            </a:r>
          </a:p>
        </p:txBody>
      </p:sp>
      <p:cxnSp>
        <p:nvCxnSpPr>
          <p:cNvPr id="26" name="Straight Arrow Connector 25">
            <a:extLst>
              <a:ext uri="{FF2B5EF4-FFF2-40B4-BE49-F238E27FC236}">
                <a16:creationId xmlns:a16="http://schemas.microsoft.com/office/drawing/2014/main" id="{FC8E7967-4BE1-439A-8F66-77579E5DC183}"/>
              </a:ext>
              <a:ext uri="{C183D7F6-B498-43B3-948B-1728B52AA6E4}">
                <adec:decorative xmlns:adec="http://schemas.microsoft.com/office/drawing/2017/decorative" val="1"/>
              </a:ext>
            </a:extLst>
          </p:cNvPr>
          <p:cNvCxnSpPr>
            <a:cxnSpLocks/>
          </p:cNvCxnSpPr>
          <p:nvPr/>
        </p:nvCxnSpPr>
        <p:spPr>
          <a:xfrm>
            <a:off x="7331665" y="4435979"/>
            <a:ext cx="0" cy="53552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B63791AA-0CF8-449A-9CDB-172AA1D421E8}"/>
              </a:ext>
            </a:extLst>
          </p:cNvPr>
          <p:cNvSpPr txBox="1">
            <a:spLocks/>
          </p:cNvSpPr>
          <p:nvPr/>
        </p:nvSpPr>
        <p:spPr>
          <a:xfrm>
            <a:off x="9221594" y="5057012"/>
            <a:ext cx="2430441" cy="83099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60"/>
              </a:spcBef>
              <a:spcAft>
                <a:spcPts val="60"/>
              </a:spcAft>
              <a:buClrTx/>
              <a:buSzPct val="90000"/>
              <a:buFont typeface="Wingdings" panose="05000000000000000000" pitchFamily="2" charset="2"/>
              <a:buNone/>
              <a:tabLst/>
              <a:defRPr sz="2400" b="0" i="0" kern="1200" spc="0" baseline="0">
                <a:solidFill>
                  <a:srgbClr val="2F2F2F"/>
                </a:solidFill>
                <a:latin typeface="Segoe UI" panose="020B0502040204020203" pitchFamily="34" charset="0"/>
                <a:ea typeface="+mn-ea"/>
                <a:cs typeface="Segoe UI" panose="020B0502040204020203" pitchFamily="34" charset="0"/>
              </a:defRPr>
            </a:lvl2pPr>
            <a:lvl3pPr marL="4570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594"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12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Offset indices by 4 to center the work tile in </a:t>
            </a:r>
            <a:r>
              <a:rPr lang="en-US" sz="1800" dirty="0" err="1"/>
              <a:t>groupshared</a:t>
            </a:r>
            <a:r>
              <a:rPr lang="en-US" sz="1800" dirty="0"/>
              <a:t> memory</a:t>
            </a:r>
          </a:p>
        </p:txBody>
      </p:sp>
      <p:cxnSp>
        <p:nvCxnSpPr>
          <p:cNvPr id="28" name="Straight Arrow Connector 27">
            <a:extLst>
              <a:ext uri="{FF2B5EF4-FFF2-40B4-BE49-F238E27FC236}">
                <a16:creationId xmlns:a16="http://schemas.microsoft.com/office/drawing/2014/main" id="{8A205F5C-A398-4225-B662-55E6C20D71D5}"/>
              </a:ext>
              <a:ext uri="{C183D7F6-B498-43B3-948B-1728B52AA6E4}">
                <adec:decorative xmlns:adec="http://schemas.microsoft.com/office/drawing/2017/decorative" val="1"/>
              </a:ext>
            </a:extLst>
          </p:cNvPr>
          <p:cNvCxnSpPr>
            <a:cxnSpLocks/>
          </p:cNvCxnSpPr>
          <p:nvPr/>
        </p:nvCxnSpPr>
        <p:spPr>
          <a:xfrm>
            <a:off x="10436815" y="4002912"/>
            <a:ext cx="0" cy="98884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BA5EDC94-F50B-4CCC-AEE8-FD5BBFF43ED7}"/>
              </a:ext>
            </a:extLst>
          </p:cNvPr>
          <p:cNvSpPr>
            <a:spLocks noGrp="1"/>
          </p:cNvSpPr>
          <p:nvPr>
            <p:ph type="body" sz="quarter" idx="11"/>
          </p:nvPr>
        </p:nvSpPr>
        <p:spPr>
          <a:xfrm>
            <a:off x="317433" y="706438"/>
            <a:ext cx="5581157" cy="4231928"/>
          </a:xfrm>
        </p:spPr>
        <p:txBody>
          <a:bodyPr/>
          <a:lstStyle/>
          <a:p>
            <a:r>
              <a:rPr lang="en-GB" sz="1100" dirty="0">
                <a:solidFill>
                  <a:srgbClr val="0000FF"/>
                </a:solidFill>
                <a:latin typeface="Consolas" panose="020B0609020204030204" pitchFamily="49" charset="0"/>
              </a:rPr>
              <a:t>int2</a:t>
            </a:r>
            <a:r>
              <a:rPr lang="en-GB" sz="1100" dirty="0">
                <a:solidFill>
                  <a:srgbClr val="000000"/>
                </a:solidFill>
                <a:latin typeface="Consolas" panose="020B0609020204030204" pitchFamily="49" charset="0"/>
              </a:rPr>
              <a:t> offset[4] = { </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    </a:t>
            </a:r>
            <a:r>
              <a:rPr lang="en-GB" sz="1100" dirty="0">
                <a:solidFill>
                  <a:srgbClr val="0000FF"/>
                </a:solidFill>
                <a:latin typeface="Consolas" panose="020B0609020204030204" pitchFamily="49" charset="0"/>
              </a:rPr>
              <a:t>int2</a:t>
            </a:r>
            <a:r>
              <a:rPr lang="en-GB" sz="1100" dirty="0">
                <a:solidFill>
                  <a:srgbClr val="000000"/>
                </a:solidFill>
                <a:latin typeface="Consolas" panose="020B0609020204030204" pitchFamily="49" charset="0"/>
              </a:rPr>
              <a:t>(0, 0), </a:t>
            </a:r>
            <a:r>
              <a:rPr lang="en-GB" sz="1100" dirty="0">
                <a:solidFill>
                  <a:srgbClr val="0000FF"/>
                </a:solidFill>
                <a:latin typeface="Consolas" panose="020B0609020204030204" pitchFamily="49" charset="0"/>
              </a:rPr>
              <a:t>int2</a:t>
            </a:r>
            <a:r>
              <a:rPr lang="en-GB" sz="1100" dirty="0">
                <a:solidFill>
                  <a:srgbClr val="000000"/>
                </a:solidFill>
                <a:latin typeface="Consolas" panose="020B0609020204030204" pitchFamily="49" charset="0"/>
              </a:rPr>
              <a:t>(8, 0), </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    </a:t>
            </a:r>
            <a:r>
              <a:rPr lang="en-GB" sz="1100" dirty="0">
                <a:solidFill>
                  <a:srgbClr val="0000FF"/>
                </a:solidFill>
                <a:latin typeface="Consolas" panose="020B0609020204030204" pitchFamily="49" charset="0"/>
              </a:rPr>
              <a:t>int2</a:t>
            </a:r>
            <a:r>
              <a:rPr lang="en-GB" sz="1100" dirty="0">
                <a:solidFill>
                  <a:srgbClr val="000000"/>
                </a:solidFill>
                <a:latin typeface="Consolas" panose="020B0609020204030204" pitchFamily="49" charset="0"/>
              </a:rPr>
              <a:t>(0, 8), </a:t>
            </a:r>
            <a:r>
              <a:rPr lang="en-GB" sz="1100" dirty="0">
                <a:solidFill>
                  <a:srgbClr val="0000FF"/>
                </a:solidFill>
                <a:latin typeface="Consolas" panose="020B0609020204030204" pitchFamily="49" charset="0"/>
              </a:rPr>
              <a:t>int2</a:t>
            </a:r>
            <a:r>
              <a:rPr lang="en-GB" sz="1100" dirty="0">
                <a:solidFill>
                  <a:srgbClr val="000000"/>
                </a:solidFill>
                <a:latin typeface="Consolas" panose="020B0609020204030204" pitchFamily="49" charset="0"/>
              </a:rPr>
              <a:t>(8, 8) </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a:t>
            </a:r>
            <a:br>
              <a:rPr lang="en-GB" sz="1100" dirty="0">
                <a:solidFill>
                  <a:srgbClr val="000000"/>
                </a:solidFill>
                <a:latin typeface="Consolas" panose="020B0609020204030204" pitchFamily="49" charset="0"/>
              </a:rPr>
            </a:br>
            <a:endParaRPr lang="en-GB" sz="1100" dirty="0">
              <a:solidFill>
                <a:srgbClr val="000000"/>
              </a:solidFill>
              <a:latin typeface="Consolas" panose="020B0609020204030204" pitchFamily="49" charset="0"/>
            </a:endParaRPr>
          </a:p>
          <a:p>
            <a:r>
              <a:rPr lang="en-GB" sz="1100" dirty="0">
                <a:solidFill>
                  <a:srgbClr val="0000FF"/>
                </a:solidFill>
                <a:latin typeface="Consolas" panose="020B0609020204030204" pitchFamily="49" charset="0"/>
              </a:rPr>
              <a:t>min16float3</a:t>
            </a: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normals</a:t>
            </a:r>
            <a:r>
              <a:rPr lang="en-GB" sz="1100" dirty="0">
                <a:solidFill>
                  <a:srgbClr val="000000"/>
                </a:solidFill>
                <a:latin typeface="Consolas" panose="020B0609020204030204" pitchFamily="49" charset="0"/>
              </a:rPr>
              <a:t>[4];</a:t>
            </a:r>
          </a:p>
          <a:p>
            <a:r>
              <a:rPr lang="en-GB" sz="1100" dirty="0">
                <a:solidFill>
                  <a:srgbClr val="0000FF"/>
                </a:solidFill>
                <a:latin typeface="Consolas" panose="020B0609020204030204" pitchFamily="49" charset="0"/>
              </a:rPr>
              <a:t>min16float2</a:t>
            </a:r>
            <a:r>
              <a:rPr lang="en-GB" sz="1100" dirty="0">
                <a:solidFill>
                  <a:srgbClr val="000000"/>
                </a:solidFill>
                <a:latin typeface="Consolas" panose="020B0609020204030204" pitchFamily="49" charset="0"/>
              </a:rPr>
              <a:t> input[4];</a:t>
            </a:r>
          </a:p>
          <a:p>
            <a:r>
              <a:rPr lang="en-GB" sz="1100" dirty="0">
                <a:solidFill>
                  <a:srgbClr val="0000FF"/>
                </a:solidFill>
                <a:latin typeface="Consolas" panose="020B0609020204030204" pitchFamily="49" charset="0"/>
              </a:rPr>
              <a:t>float</a:t>
            </a:r>
            <a:r>
              <a:rPr lang="en-GB" sz="1100" dirty="0">
                <a:solidFill>
                  <a:srgbClr val="000000"/>
                </a:solidFill>
                <a:latin typeface="Consolas" panose="020B0609020204030204" pitchFamily="49" charset="0"/>
              </a:rPr>
              <a:t> depth[4];</a:t>
            </a:r>
          </a:p>
          <a:p>
            <a:endParaRPr lang="en-GB" sz="1100" dirty="0">
              <a:solidFill>
                <a:srgbClr val="000000"/>
              </a:solidFill>
              <a:latin typeface="Consolas" panose="020B0609020204030204" pitchFamily="49" charset="0"/>
            </a:endParaRPr>
          </a:p>
          <a:p>
            <a:r>
              <a:rPr lang="en-GB" sz="1100" dirty="0">
                <a:solidFill>
                  <a:srgbClr val="000000"/>
                </a:solidFill>
                <a:latin typeface="Consolas" panose="020B0609020204030204" pitchFamily="49" charset="0"/>
              </a:rPr>
              <a:t>did -= 4;</a:t>
            </a:r>
          </a:p>
          <a:p>
            <a:r>
              <a:rPr lang="nn-NO" sz="1100" dirty="0">
                <a:solidFill>
                  <a:srgbClr val="0000FF"/>
                </a:solidFill>
                <a:latin typeface="Consolas" panose="020B0609020204030204" pitchFamily="49" charset="0"/>
              </a:rPr>
              <a:t>for</a:t>
            </a:r>
            <a:r>
              <a:rPr lang="nn-NO" sz="1100" dirty="0">
                <a:solidFill>
                  <a:srgbClr val="000000"/>
                </a:solidFill>
                <a:latin typeface="Consolas" panose="020B0609020204030204" pitchFamily="49" charset="0"/>
              </a:rPr>
              <a:t> (</a:t>
            </a:r>
            <a:r>
              <a:rPr lang="nn-NO" sz="1100" dirty="0">
                <a:solidFill>
                  <a:srgbClr val="0000FF"/>
                </a:solidFill>
                <a:latin typeface="Consolas" panose="020B0609020204030204" pitchFamily="49" charset="0"/>
              </a:rPr>
              <a:t>int</a:t>
            </a:r>
            <a:r>
              <a:rPr lang="nn-NO" sz="1100" dirty="0">
                <a:solidFill>
                  <a:srgbClr val="000000"/>
                </a:solidFill>
                <a:latin typeface="Consolas" panose="020B0609020204030204" pitchFamily="49" charset="0"/>
              </a:rPr>
              <a:t> i = 0; i &lt; 4; ++i) {</a:t>
            </a:r>
            <a:br>
              <a:rPr lang="nn-NO" sz="1100" dirty="0">
                <a:solidFill>
                  <a:srgbClr val="000000"/>
                </a:solidFill>
                <a:latin typeface="Consolas" panose="020B0609020204030204" pitchFamily="49" charset="0"/>
              </a:rPr>
            </a:br>
            <a:r>
              <a:rPr lang="nn-NO" sz="1100" dirty="0">
                <a:solidFill>
                  <a:srgbClr val="000000"/>
                </a:solidFill>
                <a:latin typeface="Consolas" panose="020B0609020204030204" pitchFamily="49" charset="0"/>
              </a:rPr>
              <a:t>    LoadWithOffset(dispatch_thread_id, </a:t>
            </a:r>
            <a:br>
              <a:rPr lang="nn-NO" sz="1100" dirty="0">
                <a:solidFill>
                  <a:srgbClr val="000000"/>
                </a:solidFill>
                <a:latin typeface="Consolas" panose="020B0609020204030204" pitchFamily="49" charset="0"/>
              </a:rPr>
            </a:br>
            <a:r>
              <a:rPr lang="nn-NO" sz="1100" dirty="0">
                <a:solidFill>
                  <a:srgbClr val="000000"/>
                </a:solidFill>
                <a:latin typeface="Consolas" panose="020B0609020204030204" pitchFamily="49" charset="0"/>
              </a:rPr>
              <a:t>        offset[i], normals[i], input[i], depth[i]);</a:t>
            </a:r>
            <a:br>
              <a:rPr lang="nn-NO" sz="1100" dirty="0">
                <a:solidFill>
                  <a:srgbClr val="000000"/>
                </a:solidFill>
                <a:latin typeface="Consolas" panose="020B0609020204030204" pitchFamily="49" charset="0"/>
              </a:rPr>
            </a:br>
            <a:r>
              <a:rPr lang="nn-NO" sz="1100" dirty="0">
                <a:solidFill>
                  <a:srgbClr val="000000"/>
                </a:solidFill>
                <a:latin typeface="Consolas" panose="020B0609020204030204" pitchFamily="49" charset="0"/>
              </a:rPr>
              <a:t>}</a:t>
            </a:r>
            <a:br>
              <a:rPr lang="nn-NO" sz="1100" dirty="0">
                <a:solidFill>
                  <a:srgbClr val="000000"/>
                </a:solidFill>
                <a:latin typeface="Consolas" panose="020B0609020204030204" pitchFamily="49" charset="0"/>
              </a:rPr>
            </a:br>
            <a:endParaRPr lang="nn-NO" sz="1100" dirty="0">
              <a:solidFill>
                <a:srgbClr val="000000"/>
              </a:solidFill>
              <a:latin typeface="Consolas" panose="020B0609020204030204" pitchFamily="49" charset="0"/>
            </a:endParaRPr>
          </a:p>
          <a:p>
            <a:r>
              <a:rPr lang="en-GB" sz="1100" dirty="0">
                <a:solidFill>
                  <a:srgbClr val="0000FF"/>
                </a:solidFill>
                <a:latin typeface="Consolas" panose="020B0609020204030204" pitchFamily="49" charset="0"/>
              </a:rPr>
              <a:t>for</a:t>
            </a:r>
            <a:r>
              <a:rPr lang="en-GB" sz="1100" dirty="0">
                <a:solidFill>
                  <a:srgbClr val="000000"/>
                </a:solidFill>
                <a:latin typeface="Consolas" panose="020B0609020204030204" pitchFamily="49" charset="0"/>
              </a:rPr>
              <a:t> (</a:t>
            </a:r>
            <a:r>
              <a:rPr lang="en-GB" sz="1100" dirty="0">
                <a:solidFill>
                  <a:srgbClr val="0000FF"/>
                </a:solidFill>
                <a:latin typeface="Consolas" panose="020B0609020204030204" pitchFamily="49" charset="0"/>
              </a:rPr>
              <a:t>int</a:t>
            </a:r>
            <a:r>
              <a:rPr lang="en-GB" sz="1100" dirty="0">
                <a:solidFill>
                  <a:srgbClr val="000000"/>
                </a:solidFill>
                <a:latin typeface="Consolas" panose="020B0609020204030204" pitchFamily="49" charset="0"/>
              </a:rPr>
              <a:t> j = 0; j &lt; 4; ++j) {</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    </a:t>
            </a:r>
            <a:r>
              <a:rPr lang="en-GB" sz="1100" dirty="0" err="1">
                <a:solidFill>
                  <a:srgbClr val="000000"/>
                </a:solidFill>
                <a:latin typeface="Consolas" panose="020B0609020204030204" pitchFamily="49" charset="0"/>
              </a:rPr>
              <a:t>StoreWithOffset</a:t>
            </a:r>
            <a:r>
              <a:rPr lang="en-GB" sz="1100" dirty="0">
                <a:solidFill>
                  <a:srgbClr val="000000"/>
                </a:solidFill>
                <a:latin typeface="Consolas" panose="020B0609020204030204" pitchFamily="49" charset="0"/>
              </a:rPr>
              <a:t>(</a:t>
            </a:r>
            <a:r>
              <a:rPr lang="en-GB" sz="1100" dirty="0" err="1">
                <a:solidFill>
                  <a:srgbClr val="000000"/>
                </a:solidFill>
                <a:latin typeface="Consolas" panose="020B0609020204030204" pitchFamily="49" charset="0"/>
              </a:rPr>
              <a:t>group_thread_id</a:t>
            </a:r>
            <a:r>
              <a:rPr lang="en-GB" sz="1100" dirty="0">
                <a:solidFill>
                  <a:srgbClr val="000000"/>
                </a:solidFill>
                <a:latin typeface="Consolas" panose="020B0609020204030204" pitchFamily="49" charset="0"/>
              </a:rPr>
              <a:t>, </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        offset[j], </a:t>
            </a:r>
            <a:r>
              <a:rPr lang="en-GB" sz="1100" dirty="0" err="1">
                <a:solidFill>
                  <a:srgbClr val="000000"/>
                </a:solidFill>
                <a:latin typeface="Consolas" panose="020B0609020204030204" pitchFamily="49" charset="0"/>
              </a:rPr>
              <a:t>normals</a:t>
            </a:r>
            <a:r>
              <a:rPr lang="en-GB" sz="1100" dirty="0">
                <a:solidFill>
                  <a:srgbClr val="000000"/>
                </a:solidFill>
                <a:latin typeface="Consolas" panose="020B0609020204030204" pitchFamily="49" charset="0"/>
              </a:rPr>
              <a:t>[j], input[j], depth[j]);</a:t>
            </a:r>
            <a:br>
              <a:rPr lang="en-GB" sz="1100" dirty="0">
                <a:solidFill>
                  <a:srgbClr val="000000"/>
                </a:solidFill>
                <a:latin typeface="Consolas" panose="020B0609020204030204" pitchFamily="49" charset="0"/>
              </a:rPr>
            </a:br>
            <a:r>
              <a:rPr lang="en-GB" sz="1100" dirty="0">
                <a:solidFill>
                  <a:srgbClr val="000000"/>
                </a:solidFill>
                <a:latin typeface="Consolas" panose="020B0609020204030204" pitchFamily="49" charset="0"/>
              </a:rPr>
              <a:t>}</a:t>
            </a:r>
            <a:br>
              <a:rPr lang="en-GB" sz="1100" dirty="0">
                <a:solidFill>
                  <a:srgbClr val="000000"/>
                </a:solidFill>
                <a:latin typeface="Consolas" panose="020B0609020204030204" pitchFamily="49" charset="0"/>
              </a:rPr>
            </a:br>
            <a:endParaRPr lang="en-GB" sz="1100" dirty="0">
              <a:solidFill>
                <a:srgbClr val="000000"/>
              </a:solidFill>
              <a:latin typeface="Consolas" panose="020B0609020204030204" pitchFamily="49" charset="0"/>
            </a:endParaRPr>
          </a:p>
          <a:p>
            <a:r>
              <a:rPr lang="en-US" sz="1100" dirty="0">
                <a:solidFill>
                  <a:srgbClr val="008000"/>
                </a:solidFill>
                <a:latin typeface="Consolas" panose="020B0609020204030204" pitchFamily="49" charset="0"/>
              </a:rPr>
              <a:t>// Center threads in </a:t>
            </a:r>
            <a:r>
              <a:rPr lang="en-US" sz="1100" dirty="0" err="1">
                <a:solidFill>
                  <a:srgbClr val="008000"/>
                </a:solidFill>
                <a:latin typeface="Consolas" panose="020B0609020204030204" pitchFamily="49" charset="0"/>
              </a:rPr>
              <a:t>groupshared</a:t>
            </a:r>
            <a:r>
              <a:rPr lang="en-US" sz="1100" dirty="0">
                <a:solidFill>
                  <a:srgbClr val="008000"/>
                </a:solidFill>
                <a:latin typeface="Consolas" panose="020B0609020204030204" pitchFamily="49" charset="0"/>
              </a:rPr>
              <a:t> memory</a:t>
            </a:r>
            <a:endParaRPr lang="en-GB" sz="1100" dirty="0">
              <a:solidFill>
                <a:srgbClr val="000000"/>
              </a:solidFill>
              <a:latin typeface="Consolas" panose="020B0609020204030204" pitchFamily="49" charset="0"/>
            </a:endParaRPr>
          </a:p>
          <a:p>
            <a:r>
              <a:rPr lang="en-GB" sz="1100" dirty="0" err="1">
                <a:solidFill>
                  <a:srgbClr val="000000"/>
                </a:solidFill>
                <a:latin typeface="Consolas" panose="020B0609020204030204" pitchFamily="49" charset="0"/>
              </a:rPr>
              <a:t>group_thread_id</a:t>
            </a:r>
            <a:r>
              <a:rPr lang="en-US" sz="1100" dirty="0">
                <a:solidFill>
                  <a:srgbClr val="000000"/>
                </a:solidFill>
                <a:latin typeface="Consolas" panose="020B0609020204030204" pitchFamily="49" charset="0"/>
              </a:rPr>
              <a:t> += 4; </a:t>
            </a:r>
          </a:p>
          <a:p>
            <a:r>
              <a:rPr lang="en-US" sz="1100" dirty="0" err="1">
                <a:solidFill>
                  <a:srgbClr val="000000"/>
                </a:solidFill>
                <a:latin typeface="Consolas" panose="020B0609020204030204" pitchFamily="49" charset="0"/>
              </a:rPr>
              <a:t>DenoiseFromGroupSharedMemory</a:t>
            </a:r>
            <a:r>
              <a:rPr lang="en-US" sz="1100" dirty="0">
                <a:solidFill>
                  <a:srgbClr val="000000"/>
                </a:solidFill>
                <a:latin typeface="Consolas" panose="020B0609020204030204" pitchFamily="49" charset="0"/>
              </a:rPr>
              <a:t>(…);</a:t>
            </a:r>
            <a:endParaRPr lang="en-US" sz="1100" dirty="0"/>
          </a:p>
        </p:txBody>
      </p:sp>
    </p:spTree>
    <p:extLst>
      <p:ext uri="{BB962C8B-B14F-4D97-AF65-F5344CB8AC3E}">
        <p14:creationId xmlns:p14="http://schemas.microsoft.com/office/powerpoint/2010/main" val="272892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Packed math</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Spatial Filter</a:t>
            </a:r>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6684963" y="1336675"/>
            <a:ext cx="4924425" cy="2549416"/>
          </a:xfrm>
        </p:spPr>
        <p:txBody>
          <a:bodyPr/>
          <a:lstStyle/>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Two 16-bit values from the same texture fetch will share a register</a:t>
            </a:r>
            <a:br>
              <a:rPr lang="en-US" sz="1800" dirty="0">
                <a:solidFill>
                  <a:schemeClr val="tx1"/>
                </a:solidFill>
                <a:latin typeface="+mn-lt"/>
                <a:sym typeface="Wingdings" panose="05000000000000000000" pitchFamily="2" charset="2"/>
              </a:rPr>
            </a:br>
            <a:r>
              <a:rPr lang="en-US" sz="1800" dirty="0">
                <a:solidFill>
                  <a:schemeClr val="tx1"/>
                </a:solidFill>
                <a:latin typeface="+mn-lt"/>
                <a:sym typeface="Wingdings" panose="05000000000000000000" pitchFamily="2" charset="2"/>
              </a:rPr>
              <a:t>(if the </a:t>
            </a:r>
            <a:r>
              <a:rPr lang="en-US" sz="1800" b="1" dirty="0" err="1">
                <a:solidFill>
                  <a:schemeClr val="accent1"/>
                </a:solidFill>
                <a:latin typeface="+mn-lt"/>
                <a:sym typeface="Wingdings" panose="05000000000000000000" pitchFamily="2" charset="2"/>
              </a:rPr>
              <a:t>image_load</a:t>
            </a:r>
            <a:r>
              <a:rPr lang="en-US" sz="1800" b="1" dirty="0">
                <a:solidFill>
                  <a:schemeClr val="accent1"/>
                </a:solidFill>
                <a:latin typeface="+mn-lt"/>
                <a:sym typeface="Wingdings" panose="05000000000000000000" pitchFamily="2" charset="2"/>
              </a:rPr>
              <a:t> </a:t>
            </a:r>
            <a:r>
              <a:rPr lang="en-US" sz="1800" dirty="0">
                <a:solidFill>
                  <a:schemeClr val="tx1"/>
                </a:solidFill>
                <a:latin typeface="+mn-lt"/>
                <a:sym typeface="Wingdings" panose="05000000000000000000" pitchFamily="2" charset="2"/>
              </a:rPr>
              <a:t>uses the </a:t>
            </a:r>
            <a:r>
              <a:rPr lang="en-US" sz="1800" b="1" dirty="0">
                <a:solidFill>
                  <a:schemeClr val="accent1"/>
                </a:solidFill>
                <a:latin typeface="+mn-lt"/>
                <a:sym typeface="Wingdings" panose="05000000000000000000" pitchFamily="2" charset="2"/>
              </a:rPr>
              <a:t>d16</a:t>
            </a:r>
            <a:r>
              <a:rPr lang="en-US" sz="1800" dirty="0">
                <a:solidFill>
                  <a:schemeClr val="tx1"/>
                </a:solidFill>
                <a:latin typeface="+mn-lt"/>
                <a:sym typeface="Wingdings" panose="05000000000000000000" pitchFamily="2" charset="2"/>
              </a:rPr>
              <a:t> flag)</a:t>
            </a:r>
          </a:p>
          <a:p>
            <a:pPr marL="228600" lvl="1" indent="-228600">
              <a:spcBef>
                <a:spcPts val="1200"/>
              </a:spcBef>
              <a:buFont typeface="Wingdings" panose="05000000000000000000" pitchFamily="2" charset="2"/>
              <a:buChar char=""/>
            </a:pPr>
            <a:r>
              <a:rPr lang="en-US" sz="1800" b="1" dirty="0" err="1">
                <a:solidFill>
                  <a:schemeClr val="accent1"/>
                </a:solidFill>
                <a:latin typeface="+mn-lt"/>
                <a:sym typeface="Wingdings" panose="05000000000000000000" pitchFamily="2" charset="2"/>
              </a:rPr>
              <a:t>v_pk</a:t>
            </a:r>
            <a:r>
              <a:rPr lang="en-US" sz="1800" dirty="0">
                <a:solidFill>
                  <a:schemeClr val="tx1"/>
                </a:solidFill>
                <a:latin typeface="+mn-lt"/>
                <a:sym typeface="Wingdings" panose="05000000000000000000" pitchFamily="2" charset="2"/>
              </a:rPr>
              <a:t>_ instructions can work on both values </a:t>
            </a:r>
            <a:br>
              <a:rPr lang="en-US" sz="1800" dirty="0">
                <a:solidFill>
                  <a:schemeClr val="tx1"/>
                </a:solidFill>
                <a:latin typeface="+mn-lt"/>
                <a:sym typeface="Wingdings" panose="05000000000000000000" pitchFamily="2" charset="2"/>
              </a:rPr>
            </a:br>
            <a:r>
              <a:rPr lang="en-US" sz="1800" dirty="0">
                <a:solidFill>
                  <a:schemeClr val="tx1"/>
                </a:solidFill>
                <a:latin typeface="+mn-lt"/>
                <a:sym typeface="Wingdings" panose="05000000000000000000" pitchFamily="2" charset="2"/>
              </a:rPr>
              <a:t>in that register at once</a:t>
            </a:r>
          </a:p>
          <a:p>
            <a:pPr marL="228600" lvl="1" indent="-228600">
              <a:spcBef>
                <a:spcPts val="1200"/>
              </a:spcBef>
              <a:buFont typeface="Wingdings" panose="05000000000000000000" pitchFamily="2" charset="2"/>
              <a:buChar char=""/>
            </a:pPr>
            <a:r>
              <a:rPr lang="en-US" sz="1800" dirty="0">
                <a:solidFill>
                  <a:schemeClr val="tx1"/>
                </a:solidFill>
                <a:latin typeface="+mn-lt"/>
                <a:sym typeface="Wingdings" panose="05000000000000000000" pitchFamily="2" charset="2"/>
              </a:rPr>
              <a:t>That register will be written to </a:t>
            </a:r>
            <a:r>
              <a:rPr lang="en-US" sz="1800" dirty="0" err="1">
                <a:solidFill>
                  <a:schemeClr val="tx1"/>
                </a:solidFill>
                <a:latin typeface="+mn-lt"/>
                <a:sym typeface="Wingdings" panose="05000000000000000000" pitchFamily="2" charset="2"/>
              </a:rPr>
              <a:t>groupshared</a:t>
            </a:r>
            <a:r>
              <a:rPr lang="en-US" sz="1800" dirty="0">
                <a:solidFill>
                  <a:schemeClr val="tx1"/>
                </a:solidFill>
                <a:latin typeface="+mn-lt"/>
                <a:sym typeface="Wingdings" panose="05000000000000000000" pitchFamily="2" charset="2"/>
              </a:rPr>
              <a:t> memory directly  </a:t>
            </a:r>
            <a:r>
              <a:rPr lang="en-US" sz="1800" b="1" dirty="0">
                <a:solidFill>
                  <a:schemeClr val="accent1"/>
                </a:solidFill>
                <a:latin typeface="+mn-lt"/>
                <a:sym typeface="Wingdings" panose="05000000000000000000" pitchFamily="2" charset="2"/>
              </a:rPr>
              <a:t>PackFloat16</a:t>
            </a:r>
            <a:r>
              <a:rPr lang="en-US" sz="1800" dirty="0">
                <a:solidFill>
                  <a:schemeClr val="tx1"/>
                </a:solidFill>
                <a:latin typeface="+mn-lt"/>
                <a:sym typeface="Wingdings" panose="05000000000000000000" pitchFamily="2" charset="2"/>
              </a:rPr>
              <a:t> will be a </a:t>
            </a:r>
            <a:br>
              <a:rPr lang="en-US" sz="1800" dirty="0">
                <a:solidFill>
                  <a:schemeClr val="tx1"/>
                </a:solidFill>
                <a:latin typeface="+mn-lt"/>
                <a:sym typeface="Wingdings" panose="05000000000000000000" pitchFamily="2" charset="2"/>
              </a:rPr>
            </a:br>
            <a:r>
              <a:rPr lang="en-US" sz="1800" dirty="0">
                <a:solidFill>
                  <a:schemeClr val="tx1"/>
                </a:solidFill>
                <a:latin typeface="+mn-lt"/>
                <a:sym typeface="Wingdings" panose="05000000000000000000" pitchFamily="2" charset="2"/>
              </a:rPr>
              <a:t>no-op</a:t>
            </a:r>
          </a:p>
        </p:txBody>
      </p:sp>
      <p:sp>
        <p:nvSpPr>
          <p:cNvPr id="12" name="Text Placeholder 7">
            <a:extLst>
              <a:ext uri="{FF2B5EF4-FFF2-40B4-BE49-F238E27FC236}">
                <a16:creationId xmlns:a16="http://schemas.microsoft.com/office/drawing/2014/main" id="{4F7607E0-81DF-4588-9750-43533493BAD8}"/>
              </a:ext>
            </a:extLst>
          </p:cNvPr>
          <p:cNvSpPr>
            <a:spLocks noGrp="1"/>
          </p:cNvSpPr>
          <p:nvPr>
            <p:ph type="body" sz="quarter" idx="11"/>
          </p:nvPr>
        </p:nvSpPr>
        <p:spPr>
          <a:xfrm>
            <a:off x="317433" y="712788"/>
            <a:ext cx="5581157" cy="2166747"/>
          </a:xfrm>
        </p:spPr>
        <p:txBody>
          <a:bodyPr/>
          <a:lstStyle/>
          <a:p>
            <a:r>
              <a:rPr lang="de-DE" sz="1100" dirty="0">
                <a:solidFill>
                  <a:srgbClr val="0000FF"/>
                </a:solidFill>
                <a:latin typeface="Consolas" panose="020B0609020204030204" pitchFamily="49" charset="0"/>
              </a:rPr>
              <a:t>Texture2D</a:t>
            </a:r>
            <a:r>
              <a:rPr lang="de-DE" sz="1100" dirty="0">
                <a:solidFill>
                  <a:srgbClr val="000000"/>
                </a:solidFill>
                <a:latin typeface="Consolas" panose="020B0609020204030204" pitchFamily="49" charset="0"/>
              </a:rPr>
              <a:t>&lt;float16_t2&gt;  InputBuffer; </a:t>
            </a:r>
            <a:r>
              <a:rPr lang="en-US" sz="1100" dirty="0">
                <a:solidFill>
                  <a:srgbClr val="008000"/>
                </a:solidFill>
                <a:latin typeface="Consolas" panose="020B0609020204030204" pitchFamily="49" charset="0"/>
              </a:rPr>
              <a:t>// first and second order moments </a:t>
            </a:r>
            <a:endParaRPr lang="de-DE" sz="1100" dirty="0">
              <a:solidFill>
                <a:srgbClr val="000000"/>
              </a:solidFill>
              <a:latin typeface="Consolas" panose="020B0609020204030204" pitchFamily="49" charset="0"/>
            </a:endParaRPr>
          </a:p>
          <a:p>
            <a:endParaRPr lang="en-GB" sz="1100" dirty="0">
              <a:solidFill>
                <a:srgbClr val="0000FF"/>
              </a:solidFill>
              <a:latin typeface="Consolas" panose="020B0609020204030204" pitchFamily="49" charset="0"/>
            </a:endParaRPr>
          </a:p>
          <a:p>
            <a:r>
              <a:rPr lang="en-GB" sz="1100" dirty="0" err="1">
                <a:solidFill>
                  <a:srgbClr val="0000FF"/>
                </a:solidFill>
                <a:latin typeface="Consolas" panose="020B0609020204030204" pitchFamily="49" charset="0"/>
              </a:rPr>
              <a:t>uint</a:t>
            </a:r>
            <a:r>
              <a:rPr lang="en-GB" sz="1100" dirty="0">
                <a:solidFill>
                  <a:srgbClr val="000000"/>
                </a:solidFill>
                <a:latin typeface="Consolas" panose="020B0609020204030204" pitchFamily="49" charset="0"/>
              </a:rPr>
              <a:t> PackFloat16(</a:t>
            </a:r>
            <a:r>
              <a:rPr lang="de-DE" sz="1100" dirty="0">
                <a:solidFill>
                  <a:srgbClr val="000000"/>
                </a:solidFill>
                <a:latin typeface="Consolas" panose="020B0609020204030204" pitchFamily="49" charset="0"/>
              </a:rPr>
              <a:t>float16_t2</a:t>
            </a:r>
            <a:r>
              <a:rPr lang="en-GB" sz="1100" dirty="0">
                <a:solidFill>
                  <a:srgbClr val="000000"/>
                </a:solidFill>
                <a:latin typeface="Consolas" panose="020B0609020204030204" pitchFamily="49" charset="0"/>
              </a:rPr>
              <a:t> v) {</a:t>
            </a:r>
          </a:p>
          <a:p>
            <a:r>
              <a:rPr lang="en-US" sz="1100" dirty="0">
                <a:solidFill>
                  <a:srgbClr val="000000"/>
                </a:solidFill>
                <a:latin typeface="Consolas" panose="020B0609020204030204" pitchFamily="49" charset="0"/>
              </a:rPr>
              <a:t>    </a:t>
            </a:r>
            <a:r>
              <a:rPr lang="en-US" sz="1100" dirty="0">
                <a:solidFill>
                  <a:srgbClr val="0000FF"/>
                </a:solidFill>
                <a:latin typeface="Consolas" panose="020B0609020204030204" pitchFamily="49" charset="0"/>
              </a:rPr>
              <a:t>uint2</a:t>
            </a:r>
            <a:r>
              <a:rPr lang="en-US" sz="1100" dirty="0">
                <a:solidFill>
                  <a:srgbClr val="000000"/>
                </a:solidFill>
                <a:latin typeface="Consolas" panose="020B0609020204030204" pitchFamily="49" charset="0"/>
              </a:rPr>
              <a:t> p = f32tof16(</a:t>
            </a:r>
            <a:r>
              <a:rPr lang="en-US" sz="1100" dirty="0">
                <a:solidFill>
                  <a:srgbClr val="0000FF"/>
                </a:solidFill>
                <a:latin typeface="Consolas" panose="020B0609020204030204" pitchFamily="49" charset="0"/>
              </a:rPr>
              <a:t>float2</a:t>
            </a:r>
            <a:r>
              <a:rPr lang="en-US" sz="1100" dirty="0">
                <a:solidFill>
                  <a:srgbClr val="000000"/>
                </a:solidFill>
                <a:latin typeface="Consolas" panose="020B0609020204030204" pitchFamily="49" charset="0"/>
              </a:rPr>
              <a:t>(v));</a:t>
            </a:r>
          </a:p>
          <a:p>
            <a:r>
              <a:rPr lang="en-US" sz="1100" dirty="0">
                <a:solidFill>
                  <a:srgbClr val="000000"/>
                </a:solidFill>
                <a:latin typeface="Consolas" panose="020B0609020204030204" pitchFamily="49" charset="0"/>
              </a:rPr>
              <a:t>    </a:t>
            </a:r>
            <a:r>
              <a:rPr lang="en-US" sz="1100" dirty="0">
                <a:solidFill>
                  <a:srgbClr val="0000FF"/>
                </a:solidFill>
                <a:latin typeface="Consolas" panose="020B0609020204030204" pitchFamily="49" charset="0"/>
              </a:rPr>
              <a:t>return</a:t>
            </a:r>
            <a:r>
              <a:rPr lang="en-US" sz="1100" dirty="0">
                <a:solidFill>
                  <a:srgbClr val="000000"/>
                </a:solidFill>
                <a:latin typeface="Consolas" panose="020B0609020204030204" pitchFamily="49" charset="0"/>
              </a:rPr>
              <a:t> </a:t>
            </a:r>
            <a:r>
              <a:rPr lang="en-US" sz="1100" dirty="0" err="1">
                <a:solidFill>
                  <a:srgbClr val="000000"/>
                </a:solidFill>
                <a:latin typeface="Consolas" panose="020B0609020204030204" pitchFamily="49" charset="0"/>
              </a:rPr>
              <a:t>p.x</a:t>
            </a:r>
            <a:r>
              <a:rPr lang="en-US" sz="1100" dirty="0">
                <a:solidFill>
                  <a:srgbClr val="000000"/>
                </a:solidFill>
                <a:latin typeface="Consolas" panose="020B0609020204030204" pitchFamily="49" charset="0"/>
              </a:rPr>
              <a:t> | (</a:t>
            </a:r>
            <a:r>
              <a:rPr lang="en-US" sz="1100" dirty="0" err="1">
                <a:solidFill>
                  <a:srgbClr val="000000"/>
                </a:solidFill>
                <a:latin typeface="Consolas" panose="020B0609020204030204" pitchFamily="49" charset="0"/>
              </a:rPr>
              <a:t>p.y</a:t>
            </a:r>
            <a:r>
              <a:rPr lang="en-US" sz="1100" dirty="0">
                <a:solidFill>
                  <a:srgbClr val="000000"/>
                </a:solidFill>
                <a:latin typeface="Consolas" panose="020B0609020204030204" pitchFamily="49" charset="0"/>
              </a:rPr>
              <a:t> &lt;&lt; 16);</a:t>
            </a:r>
          </a:p>
          <a:p>
            <a:r>
              <a:rPr lang="en-GB" sz="1100" dirty="0">
                <a:solidFill>
                  <a:srgbClr val="000000"/>
                </a:solidFill>
                <a:latin typeface="Consolas" panose="020B0609020204030204" pitchFamily="49" charset="0"/>
              </a:rPr>
              <a:t>}</a:t>
            </a:r>
          </a:p>
          <a:p>
            <a:endParaRPr lang="en-US" sz="1100" dirty="0">
              <a:solidFill>
                <a:srgbClr val="0000FF"/>
              </a:solidFill>
              <a:latin typeface="Consolas" panose="020B0609020204030204" pitchFamily="49" charset="0"/>
            </a:endParaRPr>
          </a:p>
          <a:p>
            <a:r>
              <a:rPr lang="en-US" sz="1100" dirty="0" err="1">
                <a:solidFill>
                  <a:srgbClr val="0000FF"/>
                </a:solidFill>
                <a:latin typeface="Consolas" panose="020B0609020204030204" pitchFamily="49" charset="0"/>
              </a:rPr>
              <a:t>groupshared</a:t>
            </a:r>
            <a:r>
              <a:rPr lang="en-US" sz="1100" dirty="0">
                <a:solidFill>
                  <a:srgbClr val="000000"/>
                </a:solidFill>
                <a:latin typeface="Consolas" panose="020B0609020204030204" pitchFamily="49" charset="0"/>
              </a:rPr>
              <a:t> </a:t>
            </a:r>
            <a:r>
              <a:rPr lang="en-US" sz="1100" dirty="0" err="1">
                <a:solidFill>
                  <a:srgbClr val="0000FF"/>
                </a:solidFill>
                <a:latin typeface="Consolas" panose="020B0609020204030204" pitchFamily="49" charset="0"/>
              </a:rPr>
              <a:t>uint</a:t>
            </a:r>
            <a:r>
              <a:rPr lang="en-US" sz="1100" dirty="0">
                <a:solidFill>
                  <a:srgbClr val="000000"/>
                </a:solidFill>
                <a:latin typeface="Consolas" panose="020B0609020204030204" pitchFamily="49" charset="0"/>
              </a:rPr>
              <a:t> </a:t>
            </a:r>
            <a:r>
              <a:rPr lang="en-US" sz="1100" dirty="0" err="1">
                <a:solidFill>
                  <a:srgbClr val="000000"/>
                </a:solidFill>
                <a:latin typeface="Consolas" panose="020B0609020204030204" pitchFamily="49" charset="0"/>
              </a:rPr>
              <a:t>g_shared_input</a:t>
            </a:r>
            <a:r>
              <a:rPr lang="en-US" sz="1100" dirty="0">
                <a:solidFill>
                  <a:srgbClr val="000000"/>
                </a:solidFill>
                <a:latin typeface="Consolas" panose="020B0609020204030204" pitchFamily="49" charset="0"/>
              </a:rPr>
              <a:t>[16][16];</a:t>
            </a:r>
          </a:p>
          <a:p>
            <a:endParaRPr lang="en-GB" sz="1100" dirty="0">
              <a:solidFill>
                <a:srgbClr val="000000"/>
              </a:solidFill>
              <a:latin typeface="Consolas" panose="020B0609020204030204" pitchFamily="49" charset="0"/>
            </a:endParaRPr>
          </a:p>
          <a:p>
            <a:r>
              <a:rPr lang="en-US" sz="1100" dirty="0">
                <a:solidFill>
                  <a:srgbClr val="000000"/>
                </a:solidFill>
                <a:latin typeface="Consolas" panose="020B0609020204030204" pitchFamily="49" charset="0"/>
              </a:rPr>
              <a:t>…</a:t>
            </a:r>
            <a:br>
              <a:rPr lang="en-US" sz="1100" dirty="0">
                <a:solidFill>
                  <a:srgbClr val="000000"/>
                </a:solidFill>
                <a:latin typeface="Consolas" panose="020B0609020204030204" pitchFamily="49" charset="0"/>
              </a:rPr>
            </a:br>
            <a:r>
              <a:rPr lang="en-US" sz="1100" dirty="0" err="1">
                <a:solidFill>
                  <a:srgbClr val="000000"/>
                </a:solidFill>
                <a:latin typeface="Consolas" panose="020B0609020204030204" pitchFamily="49" charset="0"/>
              </a:rPr>
              <a:t>g_shared_input</a:t>
            </a:r>
            <a:r>
              <a:rPr lang="en-US" sz="1100" dirty="0">
                <a:solidFill>
                  <a:srgbClr val="000000"/>
                </a:solidFill>
                <a:latin typeface="Consolas" panose="020B0609020204030204" pitchFamily="49" charset="0"/>
              </a:rPr>
              <a:t>[</a:t>
            </a:r>
            <a:r>
              <a:rPr lang="en-US" sz="1100" dirty="0" err="1">
                <a:solidFill>
                  <a:srgbClr val="000000"/>
                </a:solidFill>
                <a:latin typeface="Consolas" panose="020B0609020204030204" pitchFamily="49" charset="0"/>
              </a:rPr>
              <a:t>idx.y</a:t>
            </a:r>
            <a:r>
              <a:rPr lang="en-US" sz="1100" dirty="0">
                <a:solidFill>
                  <a:srgbClr val="000000"/>
                </a:solidFill>
                <a:latin typeface="Consolas" panose="020B0609020204030204" pitchFamily="49" charset="0"/>
              </a:rPr>
              <a:t>][</a:t>
            </a:r>
            <a:r>
              <a:rPr lang="en-US" sz="1100" dirty="0" err="1">
                <a:solidFill>
                  <a:srgbClr val="000000"/>
                </a:solidFill>
                <a:latin typeface="Consolas" panose="020B0609020204030204" pitchFamily="49" charset="0"/>
              </a:rPr>
              <a:t>idx.x</a:t>
            </a:r>
            <a:r>
              <a:rPr lang="en-US" sz="1100" dirty="0">
                <a:solidFill>
                  <a:srgbClr val="000000"/>
                </a:solidFill>
                <a:latin typeface="Consolas" panose="020B0609020204030204" pitchFamily="49" charset="0"/>
              </a:rPr>
              <a:t>] = PackFloat16(input);</a:t>
            </a:r>
            <a:endParaRPr lang="en-US" sz="1100" dirty="0"/>
          </a:p>
        </p:txBody>
      </p:sp>
    </p:spTree>
    <p:extLst>
      <p:ext uri="{BB962C8B-B14F-4D97-AF65-F5344CB8AC3E}">
        <p14:creationId xmlns:p14="http://schemas.microsoft.com/office/powerpoint/2010/main" val="183145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BEE76E7-B042-4BFE-9213-B8FE7EE4CF2C}"/>
              </a:ext>
            </a:extLst>
          </p:cNvPr>
          <p:cNvSpPr>
            <a:spLocks noGrp="1"/>
          </p:cNvSpPr>
          <p:nvPr>
            <p:ph type="title"/>
          </p:nvPr>
        </p:nvSpPr>
        <p:spPr>
          <a:xfrm>
            <a:off x="6680183" y="457200"/>
            <a:ext cx="4926600" cy="553998"/>
          </a:xfrm>
        </p:spPr>
        <p:txBody>
          <a:bodyPr/>
          <a:lstStyle/>
          <a:p>
            <a:r>
              <a:rPr lang="de-DE" dirty="0"/>
              <a:t>Packed math</a:t>
            </a:r>
            <a:endParaRPr lang="en-US" dirty="0"/>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a:lstStyle/>
          <a:p>
            <a:r>
              <a:rPr lang="en-US"/>
              <a:t>Spatial Filter</a:t>
            </a:r>
          </a:p>
        </p:txBody>
      </p:sp>
      <p:sp>
        <p:nvSpPr>
          <p:cNvPr id="4" name="Text Placeholder 3">
            <a:extLst>
              <a:ext uri="{FF2B5EF4-FFF2-40B4-BE49-F238E27FC236}">
                <a16:creationId xmlns:a16="http://schemas.microsoft.com/office/drawing/2014/main" id="{B7506D3E-97A6-49CA-8BE7-E5AE07ABA6EA}"/>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1ECEECA1-885C-48DB-B205-48AFAAA46DC1}"/>
              </a:ext>
            </a:extLst>
          </p:cNvPr>
          <p:cNvSpPr txBox="1">
            <a:spLocks/>
          </p:cNvSpPr>
          <p:nvPr/>
        </p:nvSpPr>
        <p:spPr>
          <a:xfrm>
            <a:off x="6096000" y="1320800"/>
            <a:ext cx="6096000" cy="5537200"/>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00" b="0" dirty="0">
                <a:solidFill>
                  <a:srgbClr val="D4D4D4"/>
                </a:solidFill>
                <a:effectLst/>
              </a:rPr>
              <a:t>    </a:t>
            </a:r>
          </a:p>
          <a:p>
            <a:endParaRPr lang="en-GB" sz="800" dirty="0">
              <a:solidFill>
                <a:srgbClr val="D4D4D4"/>
              </a:solidFill>
            </a:endParaRP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a:t>
            </a:r>
            <a:r>
              <a:rPr lang="en-GB" sz="800" b="0" dirty="0">
                <a:solidFill>
                  <a:srgbClr val="CCCC33"/>
                </a:solidFill>
                <a:effectLst/>
              </a:rPr>
              <a:t>v25</a:t>
            </a:r>
            <a:r>
              <a:rPr lang="en-GB" sz="800" b="0" dirty="0">
                <a:solidFill>
                  <a:srgbClr val="D4D4D4"/>
                </a:solidFill>
                <a:effectLst/>
              </a:rPr>
              <a:t>, </a:t>
            </a:r>
            <a:r>
              <a:rPr lang="en-GB" sz="800" b="0" dirty="0">
                <a:solidFill>
                  <a:srgbClr val="CCCC33"/>
                </a:solidFill>
                <a:effectLst/>
              </a:rPr>
              <a:t>v25</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v_pk_fma_f16</a:t>
            </a:r>
            <a:r>
              <a:rPr lang="en-GB" sz="800" b="0" dirty="0">
                <a:solidFill>
                  <a:srgbClr val="D4D4D4"/>
                </a:solidFill>
                <a:effectLst/>
              </a:rPr>
              <a:t> </a:t>
            </a:r>
            <a:r>
              <a:rPr lang="en-GB" sz="800" b="0" dirty="0">
                <a:solidFill>
                  <a:srgbClr val="CCCC33"/>
                </a:solidFill>
                <a:effectLst/>
              </a:rPr>
              <a:t>v24</a:t>
            </a:r>
            <a:r>
              <a:rPr lang="en-GB" sz="800" b="0" dirty="0">
                <a:solidFill>
                  <a:srgbClr val="D4D4D4"/>
                </a:solidFill>
                <a:effectLst/>
              </a:rPr>
              <a:t>, </a:t>
            </a:r>
            <a:r>
              <a:rPr lang="en-GB" sz="800" b="0" dirty="0">
                <a:solidFill>
                  <a:srgbClr val="CCCC33"/>
                </a:solidFill>
                <a:effectLst/>
              </a:rPr>
              <a:t>v9</a:t>
            </a:r>
            <a:r>
              <a:rPr lang="en-GB" sz="800" b="0" dirty="0">
                <a:solidFill>
                  <a:srgbClr val="D4D4D4"/>
                </a:solidFill>
                <a:effectLst/>
              </a:rPr>
              <a:t>, </a:t>
            </a:r>
            <a:r>
              <a:rPr lang="en-GB" sz="800" b="0" dirty="0">
                <a:solidFill>
                  <a:srgbClr val="B5CEA8"/>
                </a:solidFill>
                <a:effectLst/>
              </a:rPr>
              <a:t>2.0</a:t>
            </a:r>
            <a:r>
              <a:rPr lang="en-GB" sz="800" b="0" dirty="0">
                <a:solidFill>
                  <a:srgbClr val="D4D4D4"/>
                </a:solidFill>
                <a:effectLst/>
              </a:rPr>
              <a:t>, -</a:t>
            </a:r>
            <a:r>
              <a:rPr lang="en-GB" sz="800" b="0" dirty="0">
                <a:solidFill>
                  <a:srgbClr val="B5CEA8"/>
                </a:solidFill>
                <a:effectLst/>
              </a:rPr>
              <a:t>1.0</a:t>
            </a:r>
            <a:r>
              <a:rPr lang="en-GB" sz="800" b="0" dirty="0">
                <a:solidFill>
                  <a:srgbClr val="D4D4D4"/>
                </a:solidFill>
                <a:effectLst/>
              </a:rPr>
              <a:t> </a:t>
            </a:r>
            <a:r>
              <a:rPr lang="en-GB" sz="800" b="0" dirty="0" err="1">
                <a:solidFill>
                  <a:srgbClr val="D4D4D4"/>
                </a:solidFill>
                <a:effectLst/>
              </a:rPr>
              <a:t>op_sel_hi</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v_pk_fmac_f16</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v6</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v_pk_fma_f16</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v5</a:t>
            </a:r>
            <a:r>
              <a:rPr lang="en-GB" sz="800" b="0" dirty="0">
                <a:solidFill>
                  <a:srgbClr val="D4D4D4"/>
                </a:solidFill>
                <a:effectLst/>
              </a:rPr>
              <a:t>, </a:t>
            </a:r>
            <a:r>
              <a:rPr lang="en-GB" sz="800" b="0" dirty="0">
                <a:solidFill>
                  <a:srgbClr val="B5CEA8"/>
                </a:solidFill>
                <a:effectLst/>
              </a:rPr>
              <a:t>2.0</a:t>
            </a:r>
            <a:r>
              <a:rPr lang="en-GB" sz="800" b="0" dirty="0">
                <a:solidFill>
                  <a:srgbClr val="D4D4D4"/>
                </a:solidFill>
                <a:effectLst/>
              </a:rPr>
              <a:t>, -</a:t>
            </a:r>
            <a:r>
              <a:rPr lang="en-GB" sz="800" b="0" dirty="0">
                <a:solidFill>
                  <a:srgbClr val="B5CEA8"/>
                </a:solidFill>
                <a:effectLst/>
              </a:rPr>
              <a:t>1.0</a:t>
            </a:r>
            <a:r>
              <a:rPr lang="en-GB" sz="800" b="0" dirty="0">
                <a:solidFill>
                  <a:srgbClr val="D4D4D4"/>
                </a:solidFill>
                <a:effectLst/>
              </a:rPr>
              <a:t> </a:t>
            </a:r>
            <a:r>
              <a:rPr lang="en-GB" sz="800" b="0" dirty="0" err="1">
                <a:solidFill>
                  <a:srgbClr val="D4D4D4"/>
                </a:solidFill>
                <a:effectLst/>
              </a:rPr>
              <a:t>op_sel_hi</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v_pk_fmac_f16</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a:t>
            </a:r>
            <a:r>
              <a:rPr lang="en-GB" sz="800" b="0" dirty="0">
                <a:solidFill>
                  <a:srgbClr val="CCCC33"/>
                </a:solidFill>
                <a:effectLst/>
              </a:rPr>
              <a:t>v30</a:t>
            </a:r>
            <a:r>
              <a:rPr lang="en-GB" sz="800" b="0" dirty="0">
                <a:solidFill>
                  <a:srgbClr val="D4D4D4"/>
                </a:solidFill>
                <a:effectLst/>
              </a:rPr>
              <a:t>, </a:t>
            </a:r>
            <a:r>
              <a:rPr lang="en-GB" sz="800" b="0" dirty="0">
                <a:solidFill>
                  <a:srgbClr val="CCCC33"/>
                </a:solidFill>
                <a:effectLst/>
              </a:rPr>
              <a:t>v30</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v_pk_fmac_f16</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a:solidFill>
                  <a:srgbClr val="CCCC33"/>
                </a:solidFill>
                <a:effectLst/>
              </a:rPr>
              <a:t>v24</a:t>
            </a:r>
            <a:r>
              <a:rPr lang="en-GB" sz="800" b="0" dirty="0">
                <a:solidFill>
                  <a:srgbClr val="D4D4D4"/>
                </a:solidFill>
                <a:effectLst/>
              </a:rPr>
              <a:t>, </a:t>
            </a:r>
            <a:r>
              <a:rPr lang="en-GB" sz="800" b="0" dirty="0">
                <a:solidFill>
                  <a:srgbClr val="CCCC33"/>
                </a:solidFill>
                <a:effectLst/>
              </a:rPr>
              <a:t>v24</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v_pk_fmac_f16</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v6</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v_rsq_f16</a:t>
            </a:r>
            <a:r>
              <a:rPr lang="en-GB" sz="800" b="0" dirty="0">
                <a:solidFill>
                  <a:srgbClr val="D4D4D4"/>
                </a:solidFill>
                <a:effectLst/>
              </a:rPr>
              <a:t> </a:t>
            </a:r>
            <a:r>
              <a:rPr lang="en-GB" sz="800" b="0" dirty="0">
                <a:solidFill>
                  <a:srgbClr val="CCCC33"/>
                </a:solidFill>
                <a:effectLst/>
              </a:rPr>
              <a:t>v5</a:t>
            </a:r>
            <a:r>
              <a:rPr lang="en-GB" sz="800" b="0" dirty="0">
                <a:solidFill>
                  <a:srgbClr val="D4D4D4"/>
                </a:solidFill>
                <a:effectLst/>
              </a:rPr>
              <a:t>, </a:t>
            </a:r>
            <a:r>
              <a:rPr lang="en-GB" sz="800" b="0" dirty="0">
                <a:solidFill>
                  <a:srgbClr val="CCCC33"/>
                </a:solidFill>
                <a:effectLst/>
              </a:rPr>
              <a:t>v11</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v_rsq_f16</a:t>
            </a:r>
            <a:r>
              <a:rPr lang="en-GB" sz="800" b="0" dirty="0">
                <a:solidFill>
                  <a:srgbClr val="D4D4D4"/>
                </a:solidFill>
                <a:effectLst/>
              </a:rPr>
              <a:t> </a:t>
            </a:r>
            <a:r>
              <a:rPr lang="en-GB" sz="800" b="0" dirty="0">
                <a:solidFill>
                  <a:srgbClr val="CCCC33"/>
                </a:solidFill>
                <a:effectLst/>
              </a:rPr>
              <a:t>v9</a:t>
            </a:r>
            <a:r>
              <a:rPr lang="en-GB" sz="800" b="0" dirty="0">
                <a:solidFill>
                  <a:srgbClr val="D4D4D4"/>
                </a:solidFill>
                <a:effectLst/>
              </a:rPr>
              <a:t>, </a:t>
            </a:r>
            <a:r>
              <a:rPr lang="en-GB" sz="800" b="0" dirty="0">
                <a:solidFill>
                  <a:srgbClr val="CCCC33"/>
                </a:solidFill>
                <a:effectLst/>
              </a:rPr>
              <a:t>v27</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v_rsq_f16_sdwa</a:t>
            </a:r>
            <a:r>
              <a:rPr lang="en-GB" sz="800" b="0" dirty="0">
                <a:solidFill>
                  <a:srgbClr val="D4D4D4"/>
                </a:solidFill>
                <a:effectLst/>
              </a:rPr>
              <a:t> </a:t>
            </a:r>
            <a:r>
              <a:rPr lang="en-GB" sz="800" b="0" dirty="0">
                <a:solidFill>
                  <a:srgbClr val="CCCC33"/>
                </a:solidFill>
                <a:effectLst/>
              </a:rPr>
              <a:t>v5</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dst_sel:WORD_</a:t>
            </a:r>
            <a:r>
              <a:rPr lang="en-GB" sz="800" b="0" dirty="0">
                <a:solidFill>
                  <a:srgbClr val="B5CEA8"/>
                </a:solidFill>
                <a:effectLst/>
              </a:rPr>
              <a:t>1</a:t>
            </a:r>
            <a:r>
              <a:rPr lang="en-GB" sz="800" b="0" dirty="0">
                <a:solidFill>
                  <a:srgbClr val="D4D4D4"/>
                </a:solidFill>
                <a:effectLst/>
              </a:rPr>
              <a:t> </a:t>
            </a:r>
            <a:r>
              <a:rPr lang="en-GB" sz="800" b="0" dirty="0" err="1">
                <a:solidFill>
                  <a:srgbClr val="D4D4D4"/>
                </a:solidFill>
                <a:effectLst/>
              </a:rPr>
              <a:t>dst_unused:UNUSED_PRESERVE</a:t>
            </a:r>
            <a:r>
              <a:rPr lang="en-GB" sz="800" b="0" dirty="0">
                <a:solidFill>
                  <a:srgbClr val="D4D4D4"/>
                </a:solidFill>
                <a:effectLst/>
              </a:rPr>
              <a:t> src0_sel:WORD_</a:t>
            </a:r>
            <a:r>
              <a:rPr lang="en-GB" sz="800" b="0" dirty="0">
                <a:solidFill>
                  <a:srgbClr val="B5CEA8"/>
                </a:solidFill>
                <a:effectLst/>
              </a:rPr>
              <a:t>1</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v_rsq_f16_sdwa</a:t>
            </a:r>
            <a:r>
              <a:rPr lang="en-GB" sz="800" b="0" dirty="0">
                <a:solidFill>
                  <a:srgbClr val="D4D4D4"/>
                </a:solidFill>
                <a:effectLst/>
              </a:rPr>
              <a:t> </a:t>
            </a:r>
            <a:r>
              <a:rPr lang="en-GB" sz="800" b="0" dirty="0">
                <a:solidFill>
                  <a:srgbClr val="CCCC33"/>
                </a:solidFill>
                <a:effectLst/>
              </a:rPr>
              <a:t>v9</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dst_sel:WORD_</a:t>
            </a:r>
            <a:r>
              <a:rPr lang="en-GB" sz="800" b="0" dirty="0">
                <a:solidFill>
                  <a:srgbClr val="B5CEA8"/>
                </a:solidFill>
                <a:effectLst/>
              </a:rPr>
              <a:t>1</a:t>
            </a:r>
            <a:r>
              <a:rPr lang="en-GB" sz="800" b="0" dirty="0">
                <a:solidFill>
                  <a:srgbClr val="D4D4D4"/>
                </a:solidFill>
                <a:effectLst/>
              </a:rPr>
              <a:t> </a:t>
            </a:r>
            <a:r>
              <a:rPr lang="en-GB" sz="800" b="0" dirty="0" err="1">
                <a:solidFill>
                  <a:srgbClr val="D4D4D4"/>
                </a:solidFill>
                <a:effectLst/>
              </a:rPr>
              <a:t>dst_unused:UNUSED_PRESERVE</a:t>
            </a:r>
            <a:r>
              <a:rPr lang="en-GB" sz="800" b="0" dirty="0">
                <a:solidFill>
                  <a:srgbClr val="D4D4D4"/>
                </a:solidFill>
                <a:effectLst/>
              </a:rPr>
              <a:t> src0_sel:WORD_</a:t>
            </a:r>
            <a:r>
              <a:rPr lang="en-GB" sz="800" b="0" dirty="0">
                <a:solidFill>
                  <a:srgbClr val="B5CEA8"/>
                </a:solidFill>
                <a:effectLst/>
              </a:rPr>
              <a:t>1</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a:solidFill>
                  <a:srgbClr val="CCCC33"/>
                </a:solidFill>
                <a:effectLst/>
              </a:rPr>
              <a:t>v24</a:t>
            </a:r>
            <a:r>
              <a:rPr lang="en-GB" sz="800" b="0" dirty="0">
                <a:solidFill>
                  <a:srgbClr val="D4D4D4"/>
                </a:solidFill>
                <a:effectLst/>
              </a:rPr>
              <a:t>, </a:t>
            </a:r>
            <a:r>
              <a:rPr lang="en-GB" sz="800" b="0" dirty="0">
                <a:solidFill>
                  <a:srgbClr val="CCCC33"/>
                </a:solidFill>
                <a:effectLst/>
              </a:rPr>
              <a:t>v5</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v10</a:t>
            </a:r>
            <a:r>
              <a:rPr lang="en-GB" sz="800" b="0" dirty="0">
                <a:solidFill>
                  <a:srgbClr val="D4D4D4"/>
                </a:solidFill>
                <a:effectLst/>
              </a:rPr>
              <a:t>, </a:t>
            </a:r>
            <a:r>
              <a:rPr lang="en-GB" sz="800" b="0" dirty="0">
                <a:solidFill>
                  <a:srgbClr val="CCCC33"/>
                </a:solidFill>
                <a:effectLst/>
              </a:rPr>
              <a:t>v10</a:t>
            </a:r>
            <a:r>
              <a:rPr lang="en-GB" sz="800" b="0" dirty="0">
                <a:solidFill>
                  <a:srgbClr val="D4D4D4"/>
                </a:solidFill>
                <a:effectLst/>
              </a:rPr>
              <a:t>, </a:t>
            </a:r>
            <a:r>
              <a:rPr lang="en-GB" sz="800" b="0" dirty="0">
                <a:solidFill>
                  <a:srgbClr val="CCCC33"/>
                </a:solidFill>
                <a:effectLst/>
              </a:rPr>
              <a:t>v5</a:t>
            </a:r>
            <a:r>
              <a:rPr lang="en-GB" sz="800" b="0" dirty="0">
                <a:solidFill>
                  <a:srgbClr val="D4D4D4"/>
                </a:solidFill>
                <a:effectLst/>
              </a:rPr>
              <a:t> </a:t>
            </a:r>
            <a:r>
              <a:rPr lang="en-GB" sz="800" b="0" dirty="0" err="1">
                <a:solidFill>
                  <a:srgbClr val="D4D4D4"/>
                </a:solidFill>
                <a:effectLst/>
              </a:rPr>
              <a:t>op_sel_hi</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v8</a:t>
            </a:r>
            <a:r>
              <a:rPr lang="en-GB" sz="800" b="0" dirty="0">
                <a:solidFill>
                  <a:srgbClr val="D4D4D4"/>
                </a:solidFill>
                <a:effectLst/>
              </a:rPr>
              <a:t>, </a:t>
            </a:r>
            <a:r>
              <a:rPr lang="en-GB" sz="800" b="0" dirty="0">
                <a:solidFill>
                  <a:srgbClr val="CCCC33"/>
                </a:solidFill>
                <a:effectLst/>
              </a:rPr>
              <a:t>v8</a:t>
            </a:r>
            <a:r>
              <a:rPr lang="en-GB" sz="800" b="0" dirty="0">
                <a:solidFill>
                  <a:srgbClr val="D4D4D4"/>
                </a:solidFill>
                <a:effectLst/>
              </a:rPr>
              <a:t>, </a:t>
            </a:r>
            <a:r>
              <a:rPr lang="en-GB" sz="800" b="0" dirty="0">
                <a:solidFill>
                  <a:srgbClr val="CCCC33"/>
                </a:solidFill>
                <a:effectLst/>
              </a:rPr>
              <a:t>v5</a:t>
            </a:r>
            <a:r>
              <a:rPr lang="en-GB" sz="800" b="0" dirty="0">
                <a:solidFill>
                  <a:srgbClr val="D4D4D4"/>
                </a:solidFill>
                <a:effectLst/>
              </a:rPr>
              <a:t> </a:t>
            </a:r>
            <a:r>
              <a:rPr lang="en-GB" sz="800" b="0" dirty="0" err="1">
                <a:solidFill>
                  <a:srgbClr val="D4D4D4"/>
                </a:solidFill>
                <a:effectLst/>
              </a:rPr>
              <a:t>op_sel</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v9</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v15</a:t>
            </a:r>
            <a:r>
              <a:rPr lang="en-GB" sz="800" b="0" dirty="0">
                <a:solidFill>
                  <a:srgbClr val="D4D4D4"/>
                </a:solidFill>
                <a:effectLst/>
              </a:rPr>
              <a:t>, </a:t>
            </a:r>
            <a:r>
              <a:rPr lang="en-GB" sz="800" b="0" dirty="0">
                <a:solidFill>
                  <a:srgbClr val="CCCC33"/>
                </a:solidFill>
                <a:effectLst/>
              </a:rPr>
              <a:t>v14</a:t>
            </a:r>
            <a:r>
              <a:rPr lang="en-GB" sz="800" b="0" dirty="0">
                <a:solidFill>
                  <a:srgbClr val="D4D4D4"/>
                </a:solidFill>
                <a:effectLst/>
              </a:rPr>
              <a:t>, </a:t>
            </a:r>
            <a:r>
              <a:rPr lang="en-GB" sz="800" b="0" dirty="0">
                <a:solidFill>
                  <a:srgbClr val="CCCC33"/>
                </a:solidFill>
                <a:effectLst/>
              </a:rPr>
              <a:t>v9</a:t>
            </a:r>
            <a:r>
              <a:rPr lang="en-GB" sz="800" b="0" dirty="0">
                <a:solidFill>
                  <a:srgbClr val="D4D4D4"/>
                </a:solidFill>
                <a:effectLst/>
              </a:rPr>
              <a:t> </a:t>
            </a:r>
            <a:r>
              <a:rPr lang="en-GB" sz="800" b="0" dirty="0" err="1">
                <a:solidFill>
                  <a:srgbClr val="D4D4D4"/>
                </a:solidFill>
                <a:effectLst/>
              </a:rPr>
              <a:t>op_sel_hi</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v_mov_b32_sdwa</a:t>
            </a:r>
            <a:r>
              <a:rPr lang="en-GB" sz="800" b="0" dirty="0">
                <a:solidFill>
                  <a:srgbClr val="D4D4D4"/>
                </a:solidFill>
                <a:effectLst/>
              </a:rPr>
              <a:t> </a:t>
            </a:r>
            <a:r>
              <a:rPr lang="en-GB" sz="800" b="0" dirty="0">
                <a:solidFill>
                  <a:srgbClr val="CCCC33"/>
                </a:solidFill>
                <a:effectLst/>
              </a:rPr>
              <a:t>v21</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err="1">
                <a:solidFill>
                  <a:srgbClr val="D4D4D4"/>
                </a:solidFill>
                <a:effectLst/>
              </a:rPr>
              <a:t>dst_sel:DWORD</a:t>
            </a:r>
            <a:r>
              <a:rPr lang="en-GB" sz="800" b="0" dirty="0">
                <a:solidFill>
                  <a:srgbClr val="D4D4D4"/>
                </a:solidFill>
                <a:effectLst/>
              </a:rPr>
              <a:t> </a:t>
            </a:r>
            <a:r>
              <a:rPr lang="en-GB" sz="800" b="0" dirty="0" err="1">
                <a:solidFill>
                  <a:srgbClr val="D4D4D4"/>
                </a:solidFill>
                <a:effectLst/>
              </a:rPr>
              <a:t>dst_unused:UNUSED_PAD</a:t>
            </a:r>
            <a:r>
              <a:rPr lang="en-GB" sz="800" b="0" dirty="0">
                <a:solidFill>
                  <a:srgbClr val="D4D4D4"/>
                </a:solidFill>
                <a:effectLst/>
              </a:rPr>
              <a:t> src0_sel:WORD_</a:t>
            </a:r>
            <a:r>
              <a:rPr lang="en-GB" sz="800" b="0" dirty="0">
                <a:solidFill>
                  <a:srgbClr val="B5CEA8"/>
                </a:solidFill>
                <a:effectLst/>
              </a:rPr>
              <a:t>0</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v_mov_b32_sdwa</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a:t>
            </a:r>
            <a:r>
              <a:rPr lang="en-GB" sz="800" b="0" dirty="0" err="1">
                <a:solidFill>
                  <a:srgbClr val="D4D4D4"/>
                </a:solidFill>
                <a:effectLst/>
              </a:rPr>
              <a:t>dst_sel:DWORD</a:t>
            </a:r>
            <a:r>
              <a:rPr lang="en-GB" sz="800" b="0" dirty="0">
                <a:solidFill>
                  <a:srgbClr val="D4D4D4"/>
                </a:solidFill>
                <a:effectLst/>
              </a:rPr>
              <a:t> </a:t>
            </a:r>
            <a:r>
              <a:rPr lang="en-GB" sz="800" b="0" dirty="0" err="1">
                <a:solidFill>
                  <a:srgbClr val="D4D4D4"/>
                </a:solidFill>
                <a:effectLst/>
              </a:rPr>
              <a:t>dst_unused:UNUSED_PAD</a:t>
            </a:r>
            <a:r>
              <a:rPr lang="en-GB" sz="800" b="0" dirty="0">
                <a:solidFill>
                  <a:srgbClr val="D4D4D4"/>
                </a:solidFill>
                <a:effectLst/>
              </a:rPr>
              <a:t> src0_sel:WORD_</a:t>
            </a:r>
            <a:r>
              <a:rPr lang="en-GB" sz="800" b="0" dirty="0">
                <a:solidFill>
                  <a:srgbClr val="B5CEA8"/>
                </a:solidFill>
                <a:effectLst/>
              </a:rPr>
              <a:t>1</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v_pk_mul_f16</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a:t>
            </a:r>
            <a:r>
              <a:rPr lang="en-GB" sz="800" b="0" dirty="0">
                <a:solidFill>
                  <a:srgbClr val="CCCC33"/>
                </a:solidFill>
                <a:effectLst/>
              </a:rPr>
              <a:t>v13</a:t>
            </a:r>
            <a:r>
              <a:rPr lang="en-GB" sz="800" b="0" dirty="0">
                <a:solidFill>
                  <a:srgbClr val="D4D4D4"/>
                </a:solidFill>
                <a:effectLst/>
              </a:rPr>
              <a:t>, </a:t>
            </a:r>
            <a:r>
              <a:rPr lang="en-GB" sz="800" b="0" dirty="0">
                <a:solidFill>
                  <a:srgbClr val="CCCC33"/>
                </a:solidFill>
                <a:effectLst/>
              </a:rPr>
              <a:t>v9</a:t>
            </a:r>
            <a:r>
              <a:rPr lang="en-GB" sz="800" b="0" dirty="0">
                <a:solidFill>
                  <a:srgbClr val="D4D4D4"/>
                </a:solidFill>
                <a:effectLst/>
              </a:rPr>
              <a:t> </a:t>
            </a:r>
            <a:r>
              <a:rPr lang="en-GB" sz="800" b="0" dirty="0" err="1">
                <a:solidFill>
                  <a:srgbClr val="D4D4D4"/>
                </a:solidFill>
                <a:effectLst/>
              </a:rPr>
              <a:t>op_sel</a:t>
            </a:r>
            <a:r>
              <a:rPr lang="en-GB" sz="800" b="0" dirty="0">
                <a:solidFill>
                  <a:srgbClr val="D4D4D4"/>
                </a:solidFill>
                <a:effectLst/>
              </a:rPr>
              <a: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1</a:t>
            </a:r>
            <a:r>
              <a:rPr lang="en-GB" sz="800" b="0" dirty="0">
                <a:solidFill>
                  <a:srgbClr val="D4D4D4"/>
                </a:solidFill>
                <a:effectLst/>
              </a:rPr>
              <a:t>]</a:t>
            </a:r>
          </a:p>
          <a:p>
            <a:r>
              <a:rPr lang="en-GB" sz="800" b="0" dirty="0">
                <a:solidFill>
                  <a:srgbClr val="D4D4D4"/>
                </a:solidFill>
                <a:effectLst/>
              </a:rPr>
              <a:t>    </a:t>
            </a:r>
            <a:r>
              <a:rPr lang="en-GB" sz="800" b="0" dirty="0">
                <a:solidFill>
                  <a:srgbClr val="33CCCC"/>
                </a:solidFill>
                <a:effectLst/>
              </a:rPr>
              <a:t>v_mov_b32_sdwa</a:t>
            </a:r>
            <a:r>
              <a:rPr lang="en-GB" sz="800" b="0" dirty="0">
                <a:solidFill>
                  <a:srgbClr val="D4D4D4"/>
                </a:solidFill>
                <a:effectLst/>
              </a:rPr>
              <a:t> </a:t>
            </a:r>
            <a:r>
              <a:rPr lang="en-GB" sz="800" b="0" dirty="0">
                <a:solidFill>
                  <a:srgbClr val="CCCC33"/>
                </a:solidFill>
                <a:effectLst/>
              </a:rPr>
              <a:t>v14</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err="1">
                <a:solidFill>
                  <a:srgbClr val="D4D4D4"/>
                </a:solidFill>
                <a:effectLst/>
              </a:rPr>
              <a:t>dst_sel:DWORD</a:t>
            </a:r>
            <a:r>
              <a:rPr lang="en-GB" sz="800" b="0" dirty="0">
                <a:solidFill>
                  <a:srgbClr val="D4D4D4"/>
                </a:solidFill>
                <a:effectLst/>
              </a:rPr>
              <a:t> </a:t>
            </a:r>
            <a:r>
              <a:rPr lang="en-GB" sz="800" b="0" dirty="0" err="1">
                <a:solidFill>
                  <a:srgbClr val="D4D4D4"/>
                </a:solidFill>
                <a:effectLst/>
              </a:rPr>
              <a:t>dst_unused:UNUSED_PAD</a:t>
            </a:r>
            <a:r>
              <a:rPr lang="en-GB" sz="800" b="0" dirty="0">
                <a:solidFill>
                  <a:srgbClr val="D4D4D4"/>
                </a:solidFill>
                <a:effectLst/>
              </a:rPr>
              <a:t> src0_sel:WORD_</a:t>
            </a:r>
            <a:r>
              <a:rPr lang="en-GB" sz="800" b="0" dirty="0">
                <a:solidFill>
                  <a:srgbClr val="B5CEA8"/>
                </a:solidFill>
                <a:effectLst/>
              </a:rPr>
              <a:t>0</a:t>
            </a:r>
            <a:endParaRPr lang="en-GB" sz="800" b="0" dirty="0">
              <a:solidFill>
                <a:srgbClr val="D4D4D4"/>
              </a:solidFill>
              <a:effectLst/>
            </a:endParaRPr>
          </a:p>
          <a:p>
            <a:r>
              <a:rPr lang="en-GB" sz="800" b="0" dirty="0">
                <a:solidFill>
                  <a:srgbClr val="D4D4D4"/>
                </a:solidFill>
                <a:effectLst/>
              </a:rPr>
              <a:t>    </a:t>
            </a:r>
            <a:r>
              <a:rPr lang="en-GB" sz="800" b="0" dirty="0">
                <a:solidFill>
                  <a:srgbClr val="33CCCC"/>
                </a:solidFill>
                <a:effectLst/>
              </a:rPr>
              <a:t>v_mov_b32_sdwa</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a:t>
            </a:r>
            <a:r>
              <a:rPr lang="en-GB" sz="800" b="0" dirty="0" err="1">
                <a:solidFill>
                  <a:srgbClr val="D4D4D4"/>
                </a:solidFill>
                <a:effectLst/>
              </a:rPr>
              <a:t>dst_sel:DWORD</a:t>
            </a:r>
            <a:r>
              <a:rPr lang="en-GB" sz="800" b="0" dirty="0">
                <a:solidFill>
                  <a:srgbClr val="D4D4D4"/>
                </a:solidFill>
                <a:effectLst/>
              </a:rPr>
              <a:t> </a:t>
            </a:r>
            <a:r>
              <a:rPr lang="en-GB" sz="800" b="0" dirty="0" err="1">
                <a:solidFill>
                  <a:srgbClr val="D4D4D4"/>
                </a:solidFill>
                <a:effectLst/>
              </a:rPr>
              <a:t>dst_unused:UNUSED_PAD</a:t>
            </a:r>
            <a:r>
              <a:rPr lang="en-GB" sz="800" b="0" dirty="0">
                <a:solidFill>
                  <a:srgbClr val="D4D4D4"/>
                </a:solidFill>
                <a:effectLst/>
              </a:rPr>
              <a:t> src0_sel:WORD_</a:t>
            </a:r>
            <a:r>
              <a:rPr lang="en-GB" sz="800" b="0" dirty="0">
                <a:solidFill>
                  <a:srgbClr val="B5CEA8"/>
                </a:solidFill>
                <a:effectLst/>
              </a:rPr>
              <a:t>1</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v1</a:t>
            </a:r>
            <a:r>
              <a:rPr lang="en-GB" sz="800" b="0" dirty="0">
                <a:solidFill>
                  <a:srgbClr val="D4D4D4"/>
                </a:solidFill>
                <a:effectLst/>
              </a:rPr>
              <a:t>, </a:t>
            </a:r>
            <a:r>
              <a:rPr lang="en-GB" sz="800" b="0" dirty="0">
                <a:solidFill>
                  <a:srgbClr val="CCCC33"/>
                </a:solidFill>
                <a:effectLst/>
              </a:rPr>
              <a:t>v16</a:t>
            </a:r>
            <a:r>
              <a:rPr lang="en-GB" sz="800" b="0" dirty="0">
                <a:solidFill>
                  <a:srgbClr val="D4D4D4"/>
                </a:solidFill>
                <a:effectLst/>
              </a:rPr>
              <a:t>, </a:t>
            </a:r>
            <a:r>
              <a:rPr lang="en-GB" sz="800" b="0" dirty="0">
                <a:solidFill>
                  <a:srgbClr val="CCCC33"/>
                </a:solidFill>
                <a:effectLst/>
              </a:rPr>
              <a:t>v23</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4 </a:t>
            </a:r>
            <a:r>
              <a:rPr lang="en-GB" sz="800" b="0" dirty="0">
                <a:solidFill>
                  <a:srgbClr val="6A9955"/>
                </a:solidFill>
                <a:effectLst/>
              </a:rPr>
              <a:t>// depth and input moments</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v0</a:t>
            </a:r>
            <a:r>
              <a:rPr lang="en-GB" sz="800" b="0" dirty="0">
                <a:solidFill>
                  <a:srgbClr val="D4D4D4"/>
                </a:solidFill>
                <a:effectLst/>
              </a:rPr>
              <a:t>, </a:t>
            </a:r>
            <a:r>
              <a:rPr lang="en-GB" sz="800" b="0" dirty="0">
                <a:solidFill>
                  <a:srgbClr val="CCCC33"/>
                </a:solidFill>
                <a:effectLst/>
              </a:rPr>
              <a:t>v17</a:t>
            </a:r>
            <a:r>
              <a:rPr lang="en-GB" sz="800" b="0" dirty="0">
                <a:solidFill>
                  <a:srgbClr val="D4D4D4"/>
                </a:solidFill>
                <a:effectLst/>
              </a:rPr>
              <a:t>, </a:t>
            </a:r>
            <a:r>
              <a:rPr lang="en-GB" sz="800" b="0" dirty="0">
                <a:solidFill>
                  <a:srgbClr val="CCCC33"/>
                </a:solidFill>
                <a:effectLst/>
              </a:rPr>
              <a:t>v22</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4</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v0</a:t>
            </a:r>
            <a:r>
              <a:rPr lang="en-GB" sz="800" b="0" dirty="0">
                <a:solidFill>
                  <a:srgbClr val="D4D4D4"/>
                </a:solidFill>
                <a:effectLst/>
              </a:rPr>
              <a:t>, </a:t>
            </a:r>
            <a:r>
              <a:rPr lang="en-GB" sz="800" b="0" dirty="0">
                <a:solidFill>
                  <a:srgbClr val="CCCC33"/>
                </a:solidFill>
                <a:effectLst/>
              </a:rPr>
              <a:t>v18</a:t>
            </a:r>
            <a:r>
              <a:rPr lang="en-GB" sz="800" b="0" dirty="0">
                <a:solidFill>
                  <a:srgbClr val="D4D4D4"/>
                </a:solidFill>
                <a:effectLst/>
              </a:rPr>
              <a:t>, </a:t>
            </a:r>
            <a:r>
              <a:rPr lang="en-GB" sz="800" b="0" dirty="0">
                <a:solidFill>
                  <a:srgbClr val="CCCC33"/>
                </a:solidFill>
                <a:effectLst/>
              </a:rPr>
              <a:t>v7</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2</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6</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v1</a:t>
            </a:r>
            <a:r>
              <a:rPr lang="en-GB" sz="800" b="0" dirty="0">
                <a:solidFill>
                  <a:srgbClr val="D4D4D4"/>
                </a:solidFill>
                <a:effectLst/>
              </a:rPr>
              <a:t>, </a:t>
            </a:r>
            <a:r>
              <a:rPr lang="en-GB" sz="800" b="0" dirty="0">
                <a:solidFill>
                  <a:srgbClr val="CCCC33"/>
                </a:solidFill>
                <a:effectLst/>
              </a:rPr>
              <a:t>v19</a:t>
            </a:r>
            <a:r>
              <a:rPr lang="en-GB" sz="800" b="0" dirty="0">
                <a:solidFill>
                  <a:srgbClr val="D4D4D4"/>
                </a:solidFill>
                <a:effectLst/>
              </a:rPr>
              <a:t>, </a:t>
            </a:r>
            <a:r>
              <a:rPr lang="en-GB" sz="800" b="0" dirty="0">
                <a:solidFill>
                  <a:srgbClr val="CCCC33"/>
                </a:solidFill>
                <a:effectLst/>
              </a:rPr>
              <a:t>v26</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2</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6</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v1</a:t>
            </a:r>
            <a:r>
              <a:rPr lang="en-GB" sz="800" b="0" dirty="0">
                <a:solidFill>
                  <a:srgbClr val="D4D4D4"/>
                </a:solidFill>
                <a:effectLst/>
              </a:rPr>
              <a:t>, </a:t>
            </a:r>
            <a:r>
              <a:rPr lang="en-GB" sz="800" b="0" dirty="0">
                <a:solidFill>
                  <a:srgbClr val="CCCC33"/>
                </a:solidFill>
                <a:effectLst/>
              </a:rPr>
              <a:t>v8</a:t>
            </a:r>
            <a:r>
              <a:rPr lang="en-GB" sz="800" b="0" dirty="0">
                <a:solidFill>
                  <a:srgbClr val="D4D4D4"/>
                </a:solidFill>
                <a:effectLst/>
              </a:rPr>
              <a:t>, </a:t>
            </a:r>
            <a:r>
              <a:rPr lang="en-GB" sz="800" b="0" dirty="0">
                <a:solidFill>
                  <a:srgbClr val="CCCC33"/>
                </a:solidFill>
                <a:effectLst/>
              </a:rPr>
              <a:t>v11</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8</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12 </a:t>
            </a:r>
            <a:r>
              <a:rPr lang="en-GB" sz="800" b="0" dirty="0">
                <a:solidFill>
                  <a:srgbClr val="6A9955"/>
                </a:solidFill>
                <a:effectLst/>
              </a:rPr>
              <a:t>// </a:t>
            </a:r>
            <a:r>
              <a:rPr lang="en-GB" sz="800" b="0" dirty="0" err="1">
                <a:solidFill>
                  <a:srgbClr val="6A9955"/>
                </a:solidFill>
                <a:effectLst/>
              </a:rPr>
              <a:t>normals</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v0</a:t>
            </a:r>
            <a:r>
              <a:rPr lang="en-GB" sz="800" b="0" dirty="0">
                <a:solidFill>
                  <a:srgbClr val="D4D4D4"/>
                </a:solidFill>
                <a:effectLst/>
              </a:rPr>
              <a:t>, </a:t>
            </a:r>
            <a:r>
              <a:rPr lang="en-GB" sz="800" b="0" dirty="0">
                <a:solidFill>
                  <a:srgbClr val="CCCC33"/>
                </a:solidFill>
                <a:effectLst/>
              </a:rPr>
              <a:t>v10</a:t>
            </a:r>
            <a:r>
              <a:rPr lang="en-GB" sz="800" b="0" dirty="0">
                <a:solidFill>
                  <a:srgbClr val="D4D4D4"/>
                </a:solidFill>
                <a:effectLst/>
              </a:rPr>
              <a:t>, </a:t>
            </a:r>
            <a:r>
              <a:rPr lang="en-GB" sz="800" b="0" dirty="0">
                <a:solidFill>
                  <a:srgbClr val="CCCC33"/>
                </a:solidFill>
                <a:effectLst/>
              </a:rPr>
              <a:t>v21</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8</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12</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v1</a:t>
            </a:r>
            <a:r>
              <a:rPr lang="en-GB" sz="800" b="0" dirty="0">
                <a:solidFill>
                  <a:srgbClr val="D4D4D4"/>
                </a:solidFill>
                <a:effectLst/>
              </a:rPr>
              <a:t>, </a:t>
            </a:r>
            <a:r>
              <a:rPr lang="en-GB" sz="800" b="0" dirty="0">
                <a:solidFill>
                  <a:srgbClr val="CCCC33"/>
                </a:solidFill>
                <a:effectLst/>
              </a:rPr>
              <a:t>v27</a:t>
            </a:r>
            <a:r>
              <a:rPr lang="en-GB" sz="800" b="0" dirty="0">
                <a:solidFill>
                  <a:srgbClr val="D4D4D4"/>
                </a:solidFill>
                <a:effectLst/>
              </a:rPr>
              <a:t>, </a:t>
            </a:r>
            <a:r>
              <a:rPr lang="en-GB" sz="800" b="0" dirty="0">
                <a:solidFill>
                  <a:srgbClr val="CCCC33"/>
                </a:solidFill>
                <a:effectLst/>
              </a:rPr>
              <a:t>v6</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10</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14</a:t>
            </a:r>
            <a:endParaRPr lang="en-GB" sz="800" b="0" dirty="0">
              <a:solidFill>
                <a:srgbClr val="D4D4D4"/>
              </a:solidFill>
              <a:effectLst/>
            </a:endParaRPr>
          </a:p>
          <a:p>
            <a:r>
              <a:rPr lang="en-GB" sz="800" b="0" dirty="0">
                <a:solidFill>
                  <a:srgbClr val="D4D4D4"/>
                </a:solidFill>
                <a:effectLst/>
              </a:rPr>
              <a:t>    </a:t>
            </a:r>
            <a:r>
              <a:rPr lang="en-GB" sz="800" b="0" dirty="0">
                <a:solidFill>
                  <a:srgbClr val="CC3333"/>
                </a:solidFill>
                <a:effectLst/>
              </a:rPr>
              <a:t>ds_write2st64_b32</a:t>
            </a:r>
            <a:r>
              <a:rPr lang="en-GB" sz="800" b="0" dirty="0">
                <a:solidFill>
                  <a:srgbClr val="D4D4D4"/>
                </a:solidFill>
                <a:effectLst/>
              </a:rPr>
              <a:t> </a:t>
            </a:r>
            <a:r>
              <a:rPr lang="en-GB" sz="800" b="0" dirty="0">
                <a:solidFill>
                  <a:srgbClr val="CCCC33"/>
                </a:solidFill>
                <a:effectLst/>
              </a:rPr>
              <a:t>v0</a:t>
            </a:r>
            <a:r>
              <a:rPr lang="en-GB" sz="800" b="0" dirty="0">
                <a:solidFill>
                  <a:srgbClr val="D4D4D4"/>
                </a:solidFill>
                <a:effectLst/>
              </a:rPr>
              <a:t>, </a:t>
            </a:r>
            <a:r>
              <a:rPr lang="en-GB" sz="800" b="0" dirty="0">
                <a:solidFill>
                  <a:srgbClr val="CCCC33"/>
                </a:solidFill>
                <a:effectLst/>
              </a:rPr>
              <a:t>v15</a:t>
            </a:r>
            <a:r>
              <a:rPr lang="en-GB" sz="800" b="0" dirty="0">
                <a:solidFill>
                  <a:srgbClr val="D4D4D4"/>
                </a:solidFill>
                <a:effectLst/>
              </a:rPr>
              <a:t>, </a:t>
            </a:r>
            <a:r>
              <a:rPr lang="en-GB" sz="800" b="0" dirty="0">
                <a:solidFill>
                  <a:srgbClr val="CCCC33"/>
                </a:solidFill>
                <a:effectLst/>
              </a:rPr>
              <a:t>v14</a:t>
            </a:r>
            <a:r>
              <a:rPr lang="en-GB" sz="800" b="0" dirty="0">
                <a:solidFill>
                  <a:srgbClr val="D4D4D4"/>
                </a:solidFill>
                <a:effectLst/>
              </a:rPr>
              <a:t> offset</a:t>
            </a:r>
            <a:r>
              <a:rPr lang="en-GB" sz="800" b="0" dirty="0">
                <a:solidFill>
                  <a:srgbClr val="B5CEA8"/>
                </a:solidFill>
                <a:effectLst/>
              </a:rPr>
              <a:t>0</a:t>
            </a:r>
            <a:r>
              <a:rPr lang="en-GB" sz="800" b="0" dirty="0">
                <a:solidFill>
                  <a:srgbClr val="D4D4D4"/>
                </a:solidFill>
                <a:effectLst/>
              </a:rPr>
              <a:t>:</a:t>
            </a:r>
            <a:r>
              <a:rPr lang="en-GB" sz="800" b="0" dirty="0">
                <a:solidFill>
                  <a:srgbClr val="B5CEA8"/>
                </a:solidFill>
                <a:effectLst/>
              </a:rPr>
              <a:t>10</a:t>
            </a:r>
            <a:r>
              <a:rPr lang="en-GB" sz="800" b="0" dirty="0">
                <a:solidFill>
                  <a:srgbClr val="D4D4D4"/>
                </a:solidFill>
                <a:effectLst/>
              </a:rPr>
              <a:t> offset</a:t>
            </a:r>
            <a:r>
              <a:rPr lang="en-GB" sz="800" b="0" dirty="0">
                <a:solidFill>
                  <a:srgbClr val="B5CEA8"/>
                </a:solidFill>
                <a:effectLst/>
              </a:rPr>
              <a:t>1</a:t>
            </a:r>
            <a:r>
              <a:rPr lang="en-GB" sz="800" b="0" dirty="0">
                <a:solidFill>
                  <a:srgbClr val="D4D4D4"/>
                </a:solidFill>
                <a:effectLst/>
              </a:rPr>
              <a:t>:</a:t>
            </a:r>
            <a:r>
              <a:rPr lang="en-GB" sz="800" b="0" dirty="0">
                <a:solidFill>
                  <a:srgbClr val="B5CEA8"/>
                </a:solidFill>
                <a:effectLst/>
              </a:rPr>
              <a:t>14</a:t>
            </a:r>
            <a:r>
              <a:rPr lang="en-GB" sz="800" b="0" dirty="0">
                <a:solidFill>
                  <a:srgbClr val="D4D4D4"/>
                </a:solidFill>
                <a:effectLst/>
              </a:rPr>
              <a:t> </a:t>
            </a:r>
          </a:p>
          <a:p>
            <a:endParaRPr lang="en-GB" sz="800" b="0" dirty="0">
              <a:solidFill>
                <a:srgbClr val="D4D4D4"/>
              </a:solidFill>
              <a:effectLst/>
            </a:endParaRPr>
          </a:p>
        </p:txBody>
      </p:sp>
      <p:sp>
        <p:nvSpPr>
          <p:cNvPr id="10" name="Text Placeholder 7">
            <a:extLst>
              <a:ext uri="{FF2B5EF4-FFF2-40B4-BE49-F238E27FC236}">
                <a16:creationId xmlns:a16="http://schemas.microsoft.com/office/drawing/2014/main" id="{21DB3411-6E9D-4AC0-8AFA-821F13A3BB53}"/>
              </a:ext>
            </a:extLst>
          </p:cNvPr>
          <p:cNvSpPr txBox="1">
            <a:spLocks/>
          </p:cNvSpPr>
          <p:nvPr/>
        </p:nvSpPr>
        <p:spPr>
          <a:xfrm>
            <a:off x="-1" y="1320800"/>
            <a:ext cx="6096000" cy="5537200"/>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00" b="0">
                <a:solidFill>
                  <a:srgbClr val="D4D4D4"/>
                </a:solidFill>
                <a:effectLst/>
              </a:rPr>
              <a:t>    </a:t>
            </a:r>
          </a:p>
          <a:p>
            <a:endParaRPr lang="en-GB" sz="800">
              <a:solidFill>
                <a:srgbClr val="D4D4D4"/>
              </a:solidFill>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8</a:t>
            </a:r>
            <a:r>
              <a:rPr lang="en-GB" sz="800" b="0">
                <a:solidFill>
                  <a:srgbClr val="D4D4D4"/>
                </a:solidFill>
                <a:effectLst/>
              </a:rPr>
              <a:t>:</a:t>
            </a:r>
            <a:r>
              <a:rPr lang="en-GB" sz="800" b="0">
                <a:solidFill>
                  <a:srgbClr val="B5CEA8"/>
                </a:solidFill>
                <a:effectLst/>
              </a:rPr>
              <a:t>9</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4</a:t>
            </a:r>
            <a:r>
              <a:rPr lang="en-GB" sz="800" b="0">
                <a:solidFill>
                  <a:srgbClr val="D4D4D4"/>
                </a:solidFill>
                <a:effectLst/>
              </a:rPr>
              <a:t>:</a:t>
            </a:r>
            <a:r>
              <a:rPr lang="en-GB" sz="800" b="0">
                <a:solidFill>
                  <a:srgbClr val="B5CEA8"/>
                </a:solidFill>
                <a:effectLst/>
              </a:rPr>
              <a:t>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0x7</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 </a:t>
            </a:r>
            <a:r>
              <a:rPr lang="en-GB" sz="800" b="0">
                <a:solidFill>
                  <a:srgbClr val="6A9955"/>
                </a:solidFill>
                <a:effectLst/>
              </a:rPr>
              <a:t>// </a:t>
            </a:r>
            <a:r>
              <a:rPr lang="en-GB" sz="800" b="0" err="1">
                <a:solidFill>
                  <a:srgbClr val="6A9955"/>
                </a:solidFill>
                <a:effectLst/>
              </a:rPr>
              <a:t>normals</a:t>
            </a:r>
            <a:r>
              <a:rPr lang="en-GB" sz="800" b="0">
                <a:solidFill>
                  <a:srgbClr val="6A9955"/>
                </a:solidFill>
                <a:effectLst/>
              </a:rPr>
              <a:t> - 4x FP16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10</a:t>
            </a:r>
            <a:r>
              <a:rPr lang="en-GB" sz="800" b="0">
                <a:solidFill>
                  <a:srgbClr val="D4D4D4"/>
                </a:solidFill>
                <a:effectLst/>
              </a:rPr>
              <a:t>:</a:t>
            </a:r>
            <a:r>
              <a:rPr lang="en-GB" sz="800" b="0">
                <a:solidFill>
                  <a:srgbClr val="B5CEA8"/>
                </a:solidFill>
                <a:effectLst/>
              </a:rPr>
              <a:t>11</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0x7</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12</a:t>
            </a:r>
            <a:r>
              <a:rPr lang="en-GB" sz="800" b="0">
                <a:solidFill>
                  <a:srgbClr val="D4D4D4"/>
                </a:solidFill>
                <a:effectLst/>
              </a:rPr>
              <a:t>:</a:t>
            </a:r>
            <a:r>
              <a:rPr lang="en-GB" sz="800" b="0">
                <a:solidFill>
                  <a:srgbClr val="B5CEA8"/>
                </a:solidFill>
                <a:effectLst/>
              </a:rPr>
              <a:t>13</a:t>
            </a:r>
            <a:r>
              <a:rPr lang="en-GB" sz="800" b="0">
                <a:solidFill>
                  <a:srgbClr val="D4D4D4"/>
                </a:solidFill>
                <a:effectLst/>
              </a:rPr>
              <a:t>], [</a:t>
            </a:r>
            <a:r>
              <a:rPr lang="en-GB" sz="800" b="0">
                <a:solidFill>
                  <a:srgbClr val="CCCC33"/>
                </a:solidFill>
                <a:effectLst/>
              </a:rPr>
              <a:t>v4</a:t>
            </a:r>
            <a:r>
              <a:rPr lang="en-GB" sz="800" b="0">
                <a:solidFill>
                  <a:srgbClr val="D4D4D4"/>
                </a:solidFill>
                <a:effectLst/>
              </a:rPr>
              <a:t>, </a:t>
            </a:r>
            <a:r>
              <a:rPr lang="en-GB" sz="800" b="0">
                <a:solidFill>
                  <a:srgbClr val="CCCC33"/>
                </a:solidFill>
                <a:effectLst/>
              </a:rPr>
              <a:t>v7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0x7</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14</a:t>
            </a:r>
            <a:r>
              <a:rPr lang="en-GB" sz="800" b="0">
                <a:solidFill>
                  <a:srgbClr val="D4D4D4"/>
                </a:solidFill>
                <a:effectLst/>
              </a:rPr>
              <a:t>:</a:t>
            </a:r>
            <a:r>
              <a:rPr lang="en-GB" sz="800" b="0">
                <a:solidFill>
                  <a:srgbClr val="B5CEA8"/>
                </a:solidFill>
                <a:effectLst/>
              </a:rPr>
              <a:t>15</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6</a:t>
            </a:r>
            <a:r>
              <a:rPr lang="en-GB" sz="800" b="0">
                <a:solidFill>
                  <a:srgbClr val="D4D4D4"/>
                </a:solidFill>
                <a:effectLst/>
              </a:rPr>
              <a:t>:</a:t>
            </a:r>
            <a:r>
              <a:rPr lang="en-GB" sz="800" b="0">
                <a:solidFill>
                  <a:srgbClr val="B5CEA8"/>
                </a:solidFill>
                <a:effectLst/>
              </a:rPr>
              <a:t>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0x7</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v16</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4</a:t>
            </a:r>
            <a:r>
              <a:rPr lang="en-GB" sz="800" b="0">
                <a:solidFill>
                  <a:srgbClr val="D4D4D4"/>
                </a:solidFill>
                <a:effectLst/>
              </a:rPr>
              <a:t>:</a:t>
            </a:r>
            <a:r>
              <a:rPr lang="en-GB" sz="800" b="0">
                <a:solidFill>
                  <a:srgbClr val="B5CEA8"/>
                </a:solidFill>
                <a:effectLst/>
              </a:rPr>
              <a:t>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32</a:t>
            </a:r>
            <a:r>
              <a:rPr lang="en-GB" sz="800" b="0">
                <a:solidFill>
                  <a:srgbClr val="D4D4D4"/>
                </a:solidFill>
                <a:effectLst/>
              </a:rPr>
              <a:t>:</a:t>
            </a:r>
            <a:r>
              <a:rPr lang="en-GB" sz="800" b="0">
                <a:solidFill>
                  <a:srgbClr val="B5CEA8"/>
                </a:solidFill>
                <a:effectLst/>
              </a:rPr>
              <a:t>39</a:t>
            </a:r>
            <a:r>
              <a:rPr lang="en-GB" sz="800" b="0">
                <a:solidFill>
                  <a:srgbClr val="D4D4D4"/>
                </a:solidFill>
                <a:effectLst/>
              </a:rPr>
              <a:t>] dmask:</a:t>
            </a:r>
            <a:r>
              <a:rPr lang="en-GB" sz="800" b="0">
                <a:solidFill>
                  <a:srgbClr val="B5CEA8"/>
                </a:solidFill>
                <a:effectLst/>
              </a:rPr>
              <a:t>0x3</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 </a:t>
            </a:r>
            <a:r>
              <a:rPr lang="en-GB" sz="800" b="0">
                <a:solidFill>
                  <a:srgbClr val="D4D4D4"/>
                </a:solidFill>
                <a:effectLst/>
              </a:rPr>
              <a:t> </a:t>
            </a:r>
            <a:r>
              <a:rPr lang="en-GB" sz="800" b="0">
                <a:solidFill>
                  <a:srgbClr val="6A9955"/>
                </a:solidFill>
                <a:effectLst/>
              </a:rPr>
              <a:t>// input moments - 2x FP16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v17</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32</a:t>
            </a:r>
            <a:r>
              <a:rPr lang="en-GB" sz="800" b="0">
                <a:solidFill>
                  <a:srgbClr val="D4D4D4"/>
                </a:solidFill>
                <a:effectLst/>
              </a:rPr>
              <a:t>:</a:t>
            </a:r>
            <a:r>
              <a:rPr lang="en-GB" sz="800" b="0">
                <a:solidFill>
                  <a:srgbClr val="B5CEA8"/>
                </a:solidFill>
                <a:effectLst/>
              </a:rPr>
              <a:t>39</a:t>
            </a:r>
            <a:r>
              <a:rPr lang="en-GB" sz="800" b="0">
                <a:solidFill>
                  <a:srgbClr val="D4D4D4"/>
                </a:solidFill>
                <a:effectLst/>
              </a:rPr>
              <a:t>] dmask:</a:t>
            </a:r>
            <a:r>
              <a:rPr lang="en-GB" sz="800" b="0">
                <a:solidFill>
                  <a:srgbClr val="B5CEA8"/>
                </a:solidFill>
                <a:effectLst/>
              </a:rPr>
              <a:t>0x3</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v19</a:t>
            </a:r>
            <a:r>
              <a:rPr lang="en-GB" sz="800" b="0">
                <a:solidFill>
                  <a:srgbClr val="D4D4D4"/>
                </a:solidFill>
                <a:effectLst/>
              </a:rPr>
              <a:t>, [</a:t>
            </a:r>
            <a:r>
              <a:rPr lang="en-GB" sz="800" b="0">
                <a:solidFill>
                  <a:srgbClr val="CCCC33"/>
                </a:solidFill>
                <a:effectLst/>
              </a:rPr>
              <a:t>v4</a:t>
            </a:r>
            <a:r>
              <a:rPr lang="en-GB" sz="800" b="0">
                <a:solidFill>
                  <a:srgbClr val="D4D4D4"/>
                </a:solidFill>
                <a:effectLst/>
              </a:rPr>
              <a:t>, </a:t>
            </a:r>
            <a:r>
              <a:rPr lang="en-GB" sz="800" b="0">
                <a:solidFill>
                  <a:srgbClr val="CCCC33"/>
                </a:solidFill>
                <a:effectLst/>
              </a:rPr>
              <a:t>v7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32</a:t>
            </a:r>
            <a:r>
              <a:rPr lang="en-GB" sz="800" b="0">
                <a:solidFill>
                  <a:srgbClr val="D4D4D4"/>
                </a:solidFill>
                <a:effectLst/>
              </a:rPr>
              <a:t>:</a:t>
            </a:r>
            <a:r>
              <a:rPr lang="en-GB" sz="800" b="0">
                <a:solidFill>
                  <a:srgbClr val="B5CEA8"/>
                </a:solidFill>
                <a:effectLst/>
              </a:rPr>
              <a:t>39</a:t>
            </a:r>
            <a:r>
              <a:rPr lang="en-GB" sz="800" b="0">
                <a:solidFill>
                  <a:srgbClr val="D4D4D4"/>
                </a:solidFill>
                <a:effectLst/>
              </a:rPr>
              <a:t>] dmask:</a:t>
            </a:r>
            <a:r>
              <a:rPr lang="en-GB" sz="800" b="0">
                <a:solidFill>
                  <a:srgbClr val="B5CEA8"/>
                </a:solidFill>
                <a:effectLst/>
              </a:rPr>
              <a:t>0x3</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v18</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6</a:t>
            </a:r>
            <a:r>
              <a:rPr lang="en-GB" sz="800" b="0">
                <a:solidFill>
                  <a:srgbClr val="D4D4D4"/>
                </a:solidFill>
                <a:effectLst/>
              </a:rPr>
              <a:t>:</a:t>
            </a:r>
            <a:r>
              <a:rPr lang="en-GB" sz="800" b="0">
                <a:solidFill>
                  <a:srgbClr val="B5CEA8"/>
                </a:solidFill>
                <a:effectLst/>
              </a:rPr>
              <a:t>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32</a:t>
            </a:r>
            <a:r>
              <a:rPr lang="en-GB" sz="800" b="0">
                <a:solidFill>
                  <a:srgbClr val="D4D4D4"/>
                </a:solidFill>
                <a:effectLst/>
              </a:rPr>
              <a:t>:</a:t>
            </a:r>
            <a:r>
              <a:rPr lang="en-GB" sz="800" b="0">
                <a:solidFill>
                  <a:srgbClr val="B5CEA8"/>
                </a:solidFill>
                <a:effectLst/>
              </a:rPr>
              <a:t>39</a:t>
            </a:r>
            <a:r>
              <a:rPr lang="en-GB" sz="800" b="0">
                <a:solidFill>
                  <a:srgbClr val="D4D4D4"/>
                </a:solidFill>
                <a:effectLst/>
              </a:rPr>
              <a:t>] dmask:</a:t>
            </a:r>
            <a:r>
              <a:rPr lang="en-GB" sz="800" b="0">
                <a:solidFill>
                  <a:srgbClr val="B5CEA8"/>
                </a:solidFill>
                <a:effectLst/>
              </a:rPr>
              <a:t>0x3</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d</a:t>
            </a:r>
            <a:r>
              <a:rPr lang="en-GB" sz="800" b="0">
                <a:solidFill>
                  <a:srgbClr val="B5CEA8"/>
                </a:solidFill>
                <a:effectLst/>
              </a:rPr>
              <a:t>16</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v23</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4</a:t>
            </a:r>
            <a:r>
              <a:rPr lang="en-GB" sz="800" b="0">
                <a:solidFill>
                  <a:srgbClr val="D4D4D4"/>
                </a:solidFill>
                <a:effectLst/>
              </a:rPr>
              <a:t>:</a:t>
            </a:r>
            <a:r>
              <a:rPr lang="en-GB" sz="800" b="0">
                <a:solidFill>
                  <a:srgbClr val="B5CEA8"/>
                </a:solidFill>
                <a:effectLst/>
              </a:rPr>
              <a:t>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0x1</a:t>
            </a:r>
            <a:r>
              <a:rPr lang="en-GB" sz="800" b="0">
                <a:solidFill>
                  <a:srgbClr val="D4D4D4"/>
                </a:solidFill>
                <a:effectLst/>
              </a:rPr>
              <a:t> dim:SQ_RSRC_IMG_2D </a:t>
            </a:r>
            <a:r>
              <a:rPr lang="en-GB" sz="800" b="0" err="1">
                <a:solidFill>
                  <a:srgbClr val="D4D4D4"/>
                </a:solidFill>
                <a:effectLst/>
              </a:rPr>
              <a:t>unorm</a:t>
            </a:r>
            <a:r>
              <a:rPr lang="en-GB" sz="800" b="0">
                <a:solidFill>
                  <a:srgbClr val="D4D4D4"/>
                </a:solidFill>
                <a:effectLst/>
              </a:rPr>
              <a:t> </a:t>
            </a:r>
            <a:r>
              <a:rPr lang="en-GB" sz="800" b="0">
                <a:solidFill>
                  <a:srgbClr val="6A9955"/>
                </a:solidFill>
                <a:effectLst/>
              </a:rPr>
              <a:t>// depths - FP32</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v22</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0x1</a:t>
            </a:r>
            <a:r>
              <a:rPr lang="en-GB" sz="800" b="0">
                <a:solidFill>
                  <a:srgbClr val="D4D4D4"/>
                </a:solidFill>
                <a:effectLst/>
              </a:rPr>
              <a:t> dim:SQ_RSRC_IMG_2D </a:t>
            </a:r>
            <a:r>
              <a:rPr lang="en-GB" sz="800" b="0" err="1">
                <a:solidFill>
                  <a:srgbClr val="D4D4D4"/>
                </a:solidFill>
                <a:effectLst/>
              </a:rPr>
              <a:t>unorm</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v26</a:t>
            </a:r>
            <a:r>
              <a:rPr lang="en-GB" sz="800" b="0">
                <a:solidFill>
                  <a:srgbClr val="D4D4D4"/>
                </a:solidFill>
                <a:effectLst/>
              </a:rPr>
              <a:t>, [</a:t>
            </a:r>
            <a:r>
              <a:rPr lang="en-GB" sz="800" b="0">
                <a:solidFill>
                  <a:srgbClr val="CCCC33"/>
                </a:solidFill>
                <a:effectLst/>
              </a:rPr>
              <a:t>v4</a:t>
            </a:r>
            <a:r>
              <a:rPr lang="en-GB" sz="800" b="0">
                <a:solidFill>
                  <a:srgbClr val="D4D4D4"/>
                </a:solidFill>
                <a:effectLst/>
              </a:rPr>
              <a:t>, </a:t>
            </a:r>
            <a:r>
              <a:rPr lang="en-GB" sz="800" b="0">
                <a:solidFill>
                  <a:srgbClr val="CCCC33"/>
                </a:solidFill>
                <a:effectLst/>
              </a:rPr>
              <a:t>v7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0x1</a:t>
            </a:r>
            <a:r>
              <a:rPr lang="en-GB" sz="800" b="0">
                <a:solidFill>
                  <a:srgbClr val="D4D4D4"/>
                </a:solidFill>
                <a:effectLst/>
              </a:rPr>
              <a:t> dim:SQ_RSRC_IMG_2D </a:t>
            </a:r>
            <a:r>
              <a:rPr lang="en-GB" sz="800" b="0" err="1">
                <a:solidFill>
                  <a:srgbClr val="D4D4D4"/>
                </a:solidFill>
                <a:effectLst/>
              </a:rPr>
              <a:t>unorm</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v7</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6</a:t>
            </a:r>
            <a:r>
              <a:rPr lang="en-GB" sz="800" b="0">
                <a:solidFill>
                  <a:srgbClr val="D4D4D4"/>
                </a:solidFill>
                <a:effectLst/>
              </a:rPr>
              <a:t>:</a:t>
            </a:r>
            <a:r>
              <a:rPr lang="en-GB" sz="800" b="0">
                <a:solidFill>
                  <a:srgbClr val="B5CEA8"/>
                </a:solidFill>
                <a:effectLst/>
              </a:rPr>
              <a:t>7</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0x1</a:t>
            </a:r>
            <a:r>
              <a:rPr lang="en-GB" sz="800" b="0">
                <a:solidFill>
                  <a:srgbClr val="D4D4D4"/>
                </a:solidFill>
                <a:effectLst/>
              </a:rPr>
              <a:t> dim:SQ_RSRC_IMG_2D </a:t>
            </a:r>
            <a:r>
              <a:rPr lang="en-GB" sz="800" b="0" err="1">
                <a:solidFill>
                  <a:srgbClr val="D4D4D4"/>
                </a:solidFill>
                <a:effectLst/>
              </a:rPr>
              <a:t>unorm</a:t>
            </a:r>
            <a:endParaRPr lang="en-GB" sz="800" b="0">
              <a:solidFill>
                <a:srgbClr val="D4D4D4"/>
              </a:solidFill>
              <a:effectLst/>
            </a:endParaRPr>
          </a:p>
          <a:p>
            <a:r>
              <a:rPr lang="en-GB" sz="800" b="0">
                <a:solidFill>
                  <a:srgbClr val="D4D4D4"/>
                </a:solidFill>
                <a:effectLst/>
              </a:rPr>
              <a:t>    </a:t>
            </a:r>
            <a:r>
              <a:rPr lang="en-GB" sz="800" b="0" err="1">
                <a:solidFill>
                  <a:srgbClr val="CC3333"/>
                </a:solidFill>
                <a:effectLst/>
              </a:rPr>
              <a:t>image_load</a:t>
            </a:r>
            <a:r>
              <a:rPr lang="en-GB" sz="800" b="0">
                <a:solidFill>
                  <a:srgbClr val="D4D4D4"/>
                </a:solidFill>
                <a:effectLst/>
              </a:rPr>
              <a:t> </a:t>
            </a:r>
            <a:r>
              <a:rPr lang="en-GB" sz="800" b="0">
                <a:solidFill>
                  <a:srgbClr val="CCCC33"/>
                </a:solidFill>
                <a:effectLst/>
              </a:rPr>
              <a:t>v4</a:t>
            </a:r>
            <a:r>
              <a:rPr lang="en-GB" sz="800" b="0">
                <a:solidFill>
                  <a:srgbClr val="D4D4D4"/>
                </a:solidFill>
                <a:effectLst/>
              </a:rPr>
              <a:t>, </a:t>
            </a:r>
            <a:r>
              <a:rPr lang="en-GB" sz="800" b="0">
                <a:solidFill>
                  <a:srgbClr val="CCCC33"/>
                </a:solidFill>
                <a:effectLst/>
              </a:rPr>
              <a:t>v</a:t>
            </a:r>
            <a:r>
              <a:rPr lang="en-GB" sz="800" b="0">
                <a:solidFill>
                  <a:srgbClr val="D4D4D4"/>
                </a:solidFill>
                <a:effectLst/>
              </a:rPr>
              <a:t>[</a:t>
            </a:r>
            <a:r>
              <a:rPr lang="en-GB" sz="800" b="0">
                <a:solidFill>
                  <a:srgbClr val="B5CEA8"/>
                </a:solidFill>
                <a:effectLst/>
              </a:rPr>
              <a:t>2</a:t>
            </a:r>
            <a:r>
              <a:rPr lang="en-GB" sz="800" b="0">
                <a:solidFill>
                  <a:srgbClr val="D4D4D4"/>
                </a:solidFill>
                <a:effectLst/>
              </a:rPr>
              <a:t>:</a:t>
            </a:r>
            <a:r>
              <a:rPr lang="en-GB" sz="800" b="0">
                <a:solidFill>
                  <a:srgbClr val="B5CEA8"/>
                </a:solidFill>
                <a:effectLst/>
              </a:rPr>
              <a:t>3</a:t>
            </a:r>
            <a:r>
              <a:rPr lang="en-GB" sz="800" b="0">
                <a:solidFill>
                  <a:srgbClr val="D4D4D4"/>
                </a:solidFill>
                <a:effectLst/>
              </a:rPr>
              <a:t>], </a:t>
            </a:r>
            <a:r>
              <a:rPr lang="en-GB" sz="800" b="0">
                <a:solidFill>
                  <a:srgbClr val="6495ED"/>
                </a:solidFill>
                <a:effectLst/>
              </a:rPr>
              <a:t>s</a:t>
            </a:r>
            <a:r>
              <a:rPr lang="en-GB" sz="800" b="0">
                <a:solidFill>
                  <a:srgbClr val="D4D4D4"/>
                </a:solidFill>
                <a:effectLst/>
              </a:rPr>
              <a:t>[</a:t>
            </a:r>
            <a:r>
              <a:rPr lang="en-GB" sz="800" b="0">
                <a:solidFill>
                  <a:srgbClr val="B5CEA8"/>
                </a:solidFill>
                <a:effectLst/>
              </a:rPr>
              <a:t>24</a:t>
            </a:r>
            <a:r>
              <a:rPr lang="en-GB" sz="800" b="0">
                <a:solidFill>
                  <a:srgbClr val="D4D4D4"/>
                </a:solidFill>
                <a:effectLst/>
              </a:rPr>
              <a:t>:</a:t>
            </a:r>
            <a:r>
              <a:rPr lang="en-GB" sz="800" b="0">
                <a:solidFill>
                  <a:srgbClr val="B5CEA8"/>
                </a:solidFill>
                <a:effectLst/>
              </a:rPr>
              <a:t>31</a:t>
            </a:r>
            <a:r>
              <a:rPr lang="en-GB" sz="800" b="0">
                <a:solidFill>
                  <a:srgbClr val="D4D4D4"/>
                </a:solidFill>
                <a:effectLst/>
              </a:rPr>
              <a:t>] dmask:</a:t>
            </a:r>
            <a:r>
              <a:rPr lang="en-GB" sz="800" b="0">
                <a:solidFill>
                  <a:srgbClr val="B5CEA8"/>
                </a:solidFill>
                <a:effectLst/>
              </a:rPr>
              <a:t>0x1</a:t>
            </a:r>
            <a:r>
              <a:rPr lang="en-GB" sz="800" b="0">
                <a:solidFill>
                  <a:srgbClr val="D4D4D4"/>
                </a:solidFill>
                <a:effectLst/>
              </a:rPr>
              <a:t> dim:SQ_RSRC_IMG_2D </a:t>
            </a:r>
            <a:r>
              <a:rPr lang="en-GB" sz="800" b="0" err="1">
                <a:solidFill>
                  <a:srgbClr val="D4D4D4"/>
                </a:solidFill>
                <a:effectLst/>
              </a:rPr>
              <a:t>unorm</a:t>
            </a:r>
            <a:endParaRPr lang="en-GB" sz="800" b="0">
              <a:solidFill>
                <a:srgbClr val="D4D4D4"/>
              </a:solidFill>
              <a:effectLst/>
            </a:endParaRPr>
          </a:p>
          <a:p>
            <a:r>
              <a:rPr lang="en-GB" sz="800" b="0">
                <a:solidFill>
                  <a:srgbClr val="D4D4D4"/>
                </a:solidFill>
                <a:effectLst/>
              </a:rPr>
              <a:t>    </a:t>
            </a:r>
            <a:r>
              <a:rPr lang="en-GB" sz="800" b="0" err="1">
                <a:solidFill>
                  <a:srgbClr val="CC33CC"/>
                </a:solidFill>
                <a:effectLst/>
              </a:rPr>
              <a:t>s_waitcnt</a:t>
            </a:r>
            <a:r>
              <a:rPr lang="en-GB" sz="800" b="0">
                <a:solidFill>
                  <a:srgbClr val="D4D4D4"/>
                </a:solidFill>
                <a:effectLst/>
              </a:rPr>
              <a:t> </a:t>
            </a:r>
            <a:r>
              <a:rPr lang="en-GB" sz="800" b="0" err="1">
                <a:solidFill>
                  <a:srgbClr val="D4D4D4"/>
                </a:solidFill>
                <a:effectLst/>
              </a:rPr>
              <a:t>vmcnt</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a:solidFill>
                  <a:srgbClr val="CCCC33"/>
                </a:solidFill>
                <a:effectLst/>
              </a:rPr>
              <a:t>v8</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v8</a:t>
            </a:r>
            <a:r>
              <a:rPr lang="en-GB" sz="800" b="0">
                <a:solidFill>
                  <a:srgbClr val="D4D4D4"/>
                </a:solidFill>
                <a:effectLst/>
              </a:rPr>
              <a:t>, </a:t>
            </a:r>
            <a:r>
              <a:rPr lang="en-GB" sz="800" b="0">
                <a:solidFill>
                  <a:srgbClr val="CCCC33"/>
                </a:solidFill>
                <a:effectLst/>
              </a:rPr>
              <a:t>v8</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CCCC33"/>
                </a:solidFill>
                <a:effectLst/>
              </a:rPr>
              <a:t>v10</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v10</a:t>
            </a:r>
            <a:r>
              <a:rPr lang="en-GB" sz="800" b="0">
                <a:solidFill>
                  <a:srgbClr val="D4D4D4"/>
                </a:solidFill>
                <a:effectLst/>
              </a:rPr>
              <a:t>, </a:t>
            </a:r>
            <a:r>
              <a:rPr lang="en-GB" sz="800" b="0">
                <a:solidFill>
                  <a:srgbClr val="CCCC33"/>
                </a:solidFill>
                <a:effectLst/>
              </a:rPr>
              <a:t>v10</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v21</a:t>
            </a:r>
            <a:r>
              <a:rPr lang="en-GB" sz="800" b="0">
                <a:solidFill>
                  <a:srgbClr val="D4D4D4"/>
                </a:solidFill>
                <a:effectLst/>
              </a:rPr>
              <a:t>, </a:t>
            </a:r>
            <a:r>
              <a:rPr lang="en-GB" sz="800" b="0">
                <a:solidFill>
                  <a:srgbClr val="CCCC33"/>
                </a:solidFill>
                <a:effectLst/>
              </a:rPr>
              <a:t>v14</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v14</a:t>
            </a:r>
            <a:r>
              <a:rPr lang="en-GB" sz="800" b="0">
                <a:solidFill>
                  <a:srgbClr val="D4D4D4"/>
                </a:solidFill>
                <a:effectLst/>
              </a:rPr>
              <a:t>, </a:t>
            </a:r>
            <a:r>
              <a:rPr lang="en-GB" sz="800" b="0">
                <a:solidFill>
                  <a:srgbClr val="CCCC33"/>
                </a:solidFill>
                <a:effectLst/>
              </a:rPr>
              <a:t>v14</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v20</a:t>
            </a:r>
            <a:r>
              <a:rPr lang="en-GB" sz="800" b="0">
                <a:solidFill>
                  <a:srgbClr val="D4D4D4"/>
                </a:solidFill>
                <a:effectLst/>
              </a:rPr>
              <a:t>, </a:t>
            </a:r>
            <a:r>
              <a:rPr lang="en-GB" sz="800" b="0">
                <a:solidFill>
                  <a:srgbClr val="CCCC33"/>
                </a:solidFill>
                <a:effectLst/>
              </a:rPr>
              <a:t>v12</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v_pack_b32_f16</a:t>
            </a:r>
            <a:r>
              <a:rPr lang="en-GB" sz="800" b="0">
                <a:solidFill>
                  <a:srgbClr val="D4D4D4"/>
                </a:solidFill>
                <a:effectLst/>
              </a:rPr>
              <a:t> </a:t>
            </a:r>
            <a:r>
              <a:rPr lang="en-GB" sz="800" b="0">
                <a:solidFill>
                  <a:srgbClr val="CCCC33"/>
                </a:solidFill>
                <a:effectLst/>
              </a:rPr>
              <a:t>v24</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CCCC33"/>
                </a:solidFill>
                <a:effectLst/>
              </a:rPr>
              <a:t>v6</a:t>
            </a:r>
            <a:endParaRPr lang="en-GB" sz="800" b="0">
              <a:solidFill>
                <a:srgbClr val="D4D4D4"/>
              </a:solidFill>
              <a:effectLst/>
            </a:endParaRPr>
          </a:p>
          <a:p>
            <a:r>
              <a:rPr lang="en-GB" sz="800" b="0">
                <a:solidFill>
                  <a:srgbClr val="D4D4D4"/>
                </a:solidFill>
                <a:effectLst/>
              </a:rPr>
              <a:t>    </a:t>
            </a:r>
            <a:r>
              <a:rPr lang="en-GB" sz="800" b="0">
                <a:solidFill>
                  <a:srgbClr val="33CCCC"/>
                </a:solidFill>
                <a:effectLst/>
              </a:rPr>
              <a:t>v_pack_b32_f16</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CCCC33"/>
                </a:solidFill>
                <a:effectLst/>
              </a:rPr>
              <a:t>v6</a:t>
            </a:r>
            <a:r>
              <a:rPr lang="en-GB" sz="800" b="0">
                <a:solidFill>
                  <a:srgbClr val="D4D4D4"/>
                </a:solidFill>
                <a:effectLst/>
              </a:rPr>
              <a:t> </a:t>
            </a:r>
            <a:r>
              <a:rPr lang="en-GB" sz="800" b="0" err="1">
                <a:solidFill>
                  <a:srgbClr val="D4D4D4"/>
                </a:solidFill>
                <a:effectLst/>
              </a:rPr>
              <a:t>op_sel</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v_pack_b32_f16</a:t>
            </a:r>
            <a:r>
              <a:rPr lang="en-GB" sz="800" b="0">
                <a:solidFill>
                  <a:srgbClr val="D4D4D4"/>
                </a:solidFill>
                <a:effectLst/>
              </a:rPr>
              <a:t> </a:t>
            </a:r>
            <a:r>
              <a:rPr lang="en-GB" sz="800" b="0">
                <a:solidFill>
                  <a:srgbClr val="CCCC33"/>
                </a:solidFill>
                <a:effectLst/>
              </a:rPr>
              <a:t>v5</a:t>
            </a:r>
            <a:r>
              <a:rPr lang="en-GB" sz="800" b="0">
                <a:solidFill>
                  <a:srgbClr val="D4D4D4"/>
                </a:solidFill>
                <a:effectLst/>
              </a:rPr>
              <a:t>, </a:t>
            </a:r>
            <a:r>
              <a:rPr lang="en-GB" sz="800" b="0">
                <a:solidFill>
                  <a:srgbClr val="CCCC33"/>
                </a:solidFill>
                <a:effectLst/>
              </a:rPr>
              <a:t>v15</a:t>
            </a:r>
            <a:r>
              <a:rPr lang="en-GB" sz="800" b="0">
                <a:solidFill>
                  <a:srgbClr val="D4D4D4"/>
                </a:solidFill>
                <a:effectLst/>
              </a:rPr>
              <a:t>, </a:t>
            </a:r>
            <a:r>
              <a:rPr lang="en-GB" sz="800" b="0">
                <a:solidFill>
                  <a:srgbClr val="CCCC33"/>
                </a:solidFill>
                <a:effectLst/>
              </a:rPr>
              <a:t>v13</a:t>
            </a:r>
            <a:endParaRPr lang="en-GB" sz="800" b="0">
              <a:solidFill>
                <a:srgbClr val="D4D4D4"/>
              </a:solidFill>
              <a:effectLst/>
            </a:endParaRPr>
          </a:p>
          <a:p>
            <a:r>
              <a:rPr lang="en-GB" sz="800" b="0">
                <a:solidFill>
                  <a:srgbClr val="D4D4D4"/>
                </a:solidFill>
                <a:effectLst/>
              </a:rPr>
              <a:t>    </a:t>
            </a:r>
            <a:r>
              <a:rPr lang="en-GB" sz="800" b="0">
                <a:solidFill>
                  <a:srgbClr val="33CCCC"/>
                </a:solidFill>
                <a:effectLst/>
              </a:rPr>
              <a:t>v_pk_fma_f16</a:t>
            </a:r>
            <a:r>
              <a:rPr lang="en-GB" sz="800" b="0">
                <a:solidFill>
                  <a:srgbClr val="D4D4D4"/>
                </a:solidFill>
                <a:effectLst/>
              </a:rPr>
              <a:t> </a:t>
            </a:r>
            <a:r>
              <a:rPr lang="en-GB" sz="800" b="0">
                <a:solidFill>
                  <a:srgbClr val="CCCC33"/>
                </a:solidFill>
                <a:effectLst/>
              </a:rPr>
              <a:t>v13</a:t>
            </a:r>
            <a:r>
              <a:rPr lang="en-GB" sz="800" b="0">
                <a:solidFill>
                  <a:srgbClr val="D4D4D4"/>
                </a:solidFill>
                <a:effectLst/>
              </a:rPr>
              <a:t>, </a:t>
            </a:r>
            <a:r>
              <a:rPr lang="en-GB" sz="800" b="0">
                <a:solidFill>
                  <a:srgbClr val="CCCC33"/>
                </a:solidFill>
                <a:effectLst/>
              </a:rPr>
              <a:t>v12</a:t>
            </a:r>
            <a:r>
              <a:rPr lang="en-GB" sz="800" b="0">
                <a:solidFill>
                  <a:srgbClr val="D4D4D4"/>
                </a:solidFill>
                <a:effectLst/>
              </a:rPr>
              <a:t>, </a:t>
            </a:r>
            <a:r>
              <a:rPr lang="en-GB" sz="800" b="0">
                <a:solidFill>
                  <a:srgbClr val="B5CEA8"/>
                </a:solidFill>
                <a:effectLst/>
              </a:rPr>
              <a:t>2.0</a:t>
            </a:r>
            <a:r>
              <a:rPr lang="en-GB" sz="800" b="0">
                <a:solidFill>
                  <a:srgbClr val="D4D4D4"/>
                </a:solidFill>
                <a:effectLst/>
              </a:rPr>
              <a:t>, -</a:t>
            </a:r>
            <a:r>
              <a:rPr lang="en-GB" sz="800" b="0">
                <a:solidFill>
                  <a:srgbClr val="B5CEA8"/>
                </a:solidFill>
                <a:effectLst/>
              </a:rPr>
              <a:t>1.0</a:t>
            </a:r>
            <a:r>
              <a:rPr lang="en-GB" sz="800" b="0">
                <a:solidFill>
                  <a:srgbClr val="D4D4D4"/>
                </a:solidFill>
                <a:effectLst/>
              </a:rPr>
              <a:t> </a:t>
            </a:r>
            <a:r>
              <a:rPr lang="en-GB" sz="800" b="0" err="1">
                <a:solidFill>
                  <a:srgbClr val="D4D4D4"/>
                </a:solidFill>
                <a:effectLst/>
              </a:rPr>
              <a:t>op_sel_hi</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D4D4D4"/>
                </a:solidFill>
                <a:effectLst/>
              </a:rPr>
              <a:t>    </a:t>
            </a:r>
            <a:r>
              <a:rPr lang="en-GB" sz="800" b="0">
                <a:solidFill>
                  <a:srgbClr val="33CCCC"/>
                </a:solidFill>
                <a:effectLst/>
              </a:rPr>
              <a:t>v_pack_b32_f16</a:t>
            </a:r>
            <a:r>
              <a:rPr lang="en-GB" sz="800" b="0">
                <a:solidFill>
                  <a:srgbClr val="D4D4D4"/>
                </a:solidFill>
                <a:effectLst/>
              </a:rPr>
              <a:t> </a:t>
            </a:r>
            <a:r>
              <a:rPr lang="en-GB" sz="800" b="0">
                <a:solidFill>
                  <a:srgbClr val="CCCC33"/>
                </a:solidFill>
                <a:effectLst/>
              </a:rPr>
              <a:t>v25</a:t>
            </a:r>
            <a:r>
              <a:rPr lang="en-GB" sz="800" b="0">
                <a:solidFill>
                  <a:srgbClr val="D4D4D4"/>
                </a:solidFill>
                <a:effectLst/>
              </a:rPr>
              <a:t>, </a:t>
            </a:r>
            <a:r>
              <a:rPr lang="en-GB" sz="800" b="0">
                <a:solidFill>
                  <a:srgbClr val="CCCC33"/>
                </a:solidFill>
                <a:effectLst/>
              </a:rPr>
              <a:t>v21</a:t>
            </a:r>
            <a:r>
              <a:rPr lang="en-GB" sz="800" b="0">
                <a:solidFill>
                  <a:srgbClr val="D4D4D4"/>
                </a:solidFill>
                <a:effectLst/>
              </a:rPr>
              <a:t>, </a:t>
            </a:r>
            <a:r>
              <a:rPr lang="en-GB" sz="800" b="0">
                <a:solidFill>
                  <a:srgbClr val="CCCC33"/>
                </a:solidFill>
                <a:effectLst/>
              </a:rPr>
              <a:t>v20</a:t>
            </a:r>
            <a:endParaRPr lang="en-GB" sz="800" b="0">
              <a:solidFill>
                <a:srgbClr val="D4D4D4"/>
              </a:solidFill>
              <a:effectLst/>
            </a:endParaRPr>
          </a:p>
          <a:p>
            <a:r>
              <a:rPr lang="en-GB" sz="800" b="0">
                <a:solidFill>
                  <a:srgbClr val="D4D4D4"/>
                </a:solidFill>
                <a:effectLst/>
              </a:rPr>
              <a:t>    </a:t>
            </a:r>
            <a:r>
              <a:rPr lang="en-GB" sz="800" b="0">
                <a:solidFill>
                  <a:srgbClr val="33CCCC"/>
                </a:solidFill>
                <a:effectLst/>
              </a:rPr>
              <a:t>v_pack_b32_f16</a:t>
            </a:r>
            <a:r>
              <a:rPr lang="en-GB" sz="800" b="0">
                <a:solidFill>
                  <a:srgbClr val="D4D4D4"/>
                </a:solidFill>
                <a:effectLst/>
              </a:rPr>
              <a:t> </a:t>
            </a:r>
            <a:r>
              <a:rPr lang="en-GB" sz="800" b="0">
                <a:solidFill>
                  <a:srgbClr val="CCCC33"/>
                </a:solidFill>
                <a:effectLst/>
              </a:rPr>
              <a:t>v30</a:t>
            </a:r>
            <a:r>
              <a:rPr lang="en-GB" sz="800" b="0">
                <a:solidFill>
                  <a:srgbClr val="D4D4D4"/>
                </a:solidFill>
                <a:effectLst/>
              </a:rPr>
              <a:t>, </a:t>
            </a:r>
            <a:r>
              <a:rPr lang="en-GB" sz="800" b="0">
                <a:solidFill>
                  <a:srgbClr val="CCCC33"/>
                </a:solidFill>
                <a:effectLst/>
              </a:rPr>
              <a:t>v21</a:t>
            </a:r>
            <a:r>
              <a:rPr lang="en-GB" sz="800" b="0">
                <a:solidFill>
                  <a:srgbClr val="D4D4D4"/>
                </a:solidFill>
                <a:effectLst/>
              </a:rPr>
              <a:t>, </a:t>
            </a:r>
            <a:r>
              <a:rPr lang="en-GB" sz="800" b="0">
                <a:solidFill>
                  <a:srgbClr val="CCCC33"/>
                </a:solidFill>
                <a:effectLst/>
              </a:rPr>
              <a:t>v20</a:t>
            </a:r>
            <a:r>
              <a:rPr lang="en-GB" sz="800" b="0">
                <a:solidFill>
                  <a:srgbClr val="D4D4D4"/>
                </a:solidFill>
                <a:effectLst/>
              </a:rPr>
              <a:t> </a:t>
            </a:r>
            <a:r>
              <a:rPr lang="en-GB" sz="800" b="0" err="1">
                <a:solidFill>
                  <a:srgbClr val="D4D4D4"/>
                </a:solidFill>
                <a:effectLst/>
              </a:rPr>
              <a:t>op_sel</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1</a:t>
            </a:r>
            <a:r>
              <a:rPr lang="en-GB" sz="800" b="0">
                <a:solidFill>
                  <a:srgbClr val="D4D4D4"/>
                </a:solidFill>
                <a:effectLst/>
              </a:rPr>
              <a:t>,</a:t>
            </a:r>
            <a:r>
              <a:rPr lang="en-GB" sz="800" b="0">
                <a:solidFill>
                  <a:srgbClr val="B5CEA8"/>
                </a:solidFill>
                <a:effectLst/>
              </a:rPr>
              <a:t>0</a:t>
            </a:r>
            <a:r>
              <a:rPr lang="en-GB" sz="800" b="0">
                <a:solidFill>
                  <a:srgbClr val="D4D4D4"/>
                </a:solidFill>
                <a:effectLst/>
              </a:rPr>
              <a:t>]</a:t>
            </a:r>
          </a:p>
          <a:p>
            <a:r>
              <a:rPr lang="en-GB" sz="800" b="0">
                <a:solidFill>
                  <a:srgbClr val="33CCCC"/>
                </a:solidFill>
                <a:effectLst/>
              </a:rPr>
              <a:t>    v_pack_b32_f16</a:t>
            </a:r>
            <a:r>
              <a:rPr lang="en-GB" sz="800" b="0">
                <a:solidFill>
                  <a:srgbClr val="D4D4D4"/>
                </a:solidFill>
                <a:effectLst/>
              </a:rPr>
              <a:t> </a:t>
            </a:r>
            <a:r>
              <a:rPr lang="en-GB" sz="800" b="0">
                <a:solidFill>
                  <a:srgbClr val="CCCC33"/>
                </a:solidFill>
                <a:effectLst/>
              </a:rPr>
              <a:t>v9</a:t>
            </a:r>
            <a:r>
              <a:rPr lang="en-GB" sz="800" b="0">
                <a:solidFill>
                  <a:srgbClr val="D4D4D4"/>
                </a:solidFill>
                <a:effectLst/>
              </a:rPr>
              <a:t>, </a:t>
            </a:r>
            <a:r>
              <a:rPr lang="en-GB" sz="800" b="0">
                <a:solidFill>
                  <a:srgbClr val="CCCC33"/>
                </a:solidFill>
                <a:effectLst/>
              </a:rPr>
              <a:t>v11</a:t>
            </a:r>
            <a:r>
              <a:rPr lang="en-GB" sz="800" b="0">
                <a:solidFill>
                  <a:srgbClr val="D4D4D4"/>
                </a:solidFill>
                <a:effectLst/>
              </a:rPr>
              <a:t>, </a:t>
            </a:r>
            <a:r>
              <a:rPr lang="en-GB" sz="800" b="0">
                <a:solidFill>
                  <a:srgbClr val="CCCC33"/>
                </a:solidFill>
                <a:effectLst/>
              </a:rPr>
              <a:t>v9</a:t>
            </a:r>
            <a:endParaRPr lang="en-GB" sz="800" b="0">
              <a:solidFill>
                <a:srgbClr val="D4D4D4"/>
              </a:solidFill>
              <a:effectLst/>
            </a:endParaRPr>
          </a:p>
          <a:p>
            <a:r>
              <a:rPr lang="en-GB" sz="800" b="0">
                <a:solidFill>
                  <a:srgbClr val="D4D4D4"/>
                </a:solidFill>
                <a:effectLst/>
              </a:rPr>
              <a:t>    </a:t>
            </a:r>
            <a:r>
              <a:rPr lang="en-GB" sz="800" b="0">
                <a:solidFill>
                  <a:srgbClr val="33CCCC"/>
                </a:solidFill>
                <a:effectLst/>
              </a:rPr>
              <a:t>v_pk_mul_f16</a:t>
            </a:r>
            <a:r>
              <a:rPr lang="en-GB" sz="800" b="0">
                <a:solidFill>
                  <a:srgbClr val="D4D4D4"/>
                </a:solidFill>
                <a:effectLst/>
              </a:rPr>
              <a:t> </a:t>
            </a:r>
            <a:r>
              <a:rPr lang="en-GB" sz="800" b="0">
                <a:solidFill>
                  <a:srgbClr val="CCCC33"/>
                </a:solidFill>
                <a:effectLst/>
              </a:rPr>
              <a:t>v11</a:t>
            </a:r>
            <a:r>
              <a:rPr lang="en-GB" sz="800" b="0">
                <a:solidFill>
                  <a:srgbClr val="D4D4D4"/>
                </a:solidFill>
                <a:effectLst/>
              </a:rPr>
              <a:t>, </a:t>
            </a:r>
            <a:r>
              <a:rPr lang="en-GB" sz="800" b="0">
                <a:solidFill>
                  <a:srgbClr val="CCCC33"/>
                </a:solidFill>
                <a:effectLst/>
              </a:rPr>
              <a:t>v24</a:t>
            </a:r>
            <a:r>
              <a:rPr lang="en-GB" sz="800" b="0">
                <a:solidFill>
                  <a:srgbClr val="D4D4D4"/>
                </a:solidFill>
                <a:effectLst/>
              </a:rPr>
              <a:t>, </a:t>
            </a:r>
            <a:r>
              <a:rPr lang="en-GB" sz="800" b="0">
                <a:solidFill>
                  <a:srgbClr val="CCCC33"/>
                </a:solidFill>
                <a:effectLst/>
              </a:rPr>
              <a:t>v24</a:t>
            </a:r>
            <a:endParaRPr lang="en-GB" sz="800" b="0">
              <a:solidFill>
                <a:srgbClr val="D4D4D4"/>
              </a:solidFill>
              <a:effectLst/>
            </a:endParaRPr>
          </a:p>
          <a:p>
            <a:endParaRPr lang="en-GB" sz="800" b="0">
              <a:solidFill>
                <a:srgbClr val="D4D4D4"/>
              </a:solidFill>
              <a:effectLst/>
            </a:endParaRPr>
          </a:p>
        </p:txBody>
      </p:sp>
    </p:spTree>
    <p:extLst>
      <p:ext uri="{BB962C8B-B14F-4D97-AF65-F5344CB8AC3E}">
        <p14:creationId xmlns:p14="http://schemas.microsoft.com/office/powerpoint/2010/main" val="3095197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59E7FAB-DAC3-4221-AE7D-1B55BCA28243}"/>
              </a:ext>
            </a:extLst>
          </p:cNvPr>
          <p:cNvSpPr>
            <a:spLocks noGrp="1"/>
          </p:cNvSpPr>
          <p:nvPr>
            <p:ph type="title"/>
          </p:nvPr>
        </p:nvSpPr>
        <p:spPr>
          <a:xfrm>
            <a:off x="588263" y="457200"/>
            <a:ext cx="4925125" cy="553998"/>
          </a:xfrm>
        </p:spPr>
        <p:txBody>
          <a:bodyPr/>
          <a:lstStyle/>
          <a:p>
            <a:r>
              <a:rPr lang="de-DE"/>
              <a:t>Miscellaneous</a:t>
            </a:r>
            <a:endParaRPr lang="en-US"/>
          </a:p>
        </p:txBody>
      </p:sp>
      <p:sp>
        <p:nvSpPr>
          <p:cNvPr id="11" name="Text Placeholder 10">
            <a:extLst>
              <a:ext uri="{FF2B5EF4-FFF2-40B4-BE49-F238E27FC236}">
                <a16:creationId xmlns:a16="http://schemas.microsoft.com/office/drawing/2014/main" id="{07AE3C69-6BB3-A84A-BCA2-E8D1F7781169}"/>
              </a:ext>
            </a:extLst>
          </p:cNvPr>
          <p:cNvSpPr>
            <a:spLocks noGrp="1"/>
          </p:cNvSpPr>
          <p:nvPr>
            <p:ph type="body" sz="quarter" idx="10"/>
          </p:nvPr>
        </p:nvSpPr>
        <p:spPr>
          <a:xfrm>
            <a:off x="588963" y="1338263"/>
            <a:ext cx="5037286" cy="2277547"/>
          </a:xfrm>
        </p:spPr>
        <p:txBody>
          <a:bodyPr/>
          <a:lstStyle/>
          <a:p>
            <a:pPr defTabSz="914367"/>
            <a:r>
              <a:rPr lang="en-US" sz="2000" dirty="0">
                <a:solidFill>
                  <a:schemeClr val="accent3"/>
                </a:solidFill>
                <a:latin typeface="+mj-lt"/>
                <a:sym typeface="Wingdings" panose="05000000000000000000" pitchFamily="2" charset="2"/>
              </a:rPr>
              <a:t>Use single channel mask per light instead of a combined 4-channel format for 4 lights</a:t>
            </a:r>
          </a:p>
          <a:p>
            <a:pPr marL="228600" lvl="1" indent="-228600">
              <a:spcBef>
                <a:spcPct val="20000"/>
              </a:spcBef>
              <a:spcAft>
                <a:spcPts val="0"/>
              </a:spcAft>
              <a:buFont typeface="Wingdings" panose="05000000000000000000" pitchFamily="2" charset="2"/>
              <a:buChar char=""/>
            </a:pPr>
            <a:r>
              <a:rPr lang="en-US" sz="2000" dirty="0">
                <a:solidFill>
                  <a:schemeClr val="tx1"/>
                </a:solidFill>
                <a:latin typeface="+mn-lt"/>
                <a:sym typeface="Wingdings" panose="05000000000000000000" pitchFamily="2" charset="2"/>
              </a:rPr>
              <a:t>Avoids a read-modify-write when writing the final output (unused channels would still be fetched)</a:t>
            </a:r>
          </a:p>
          <a:p>
            <a:pPr marL="228600" lvl="1" indent="-228600">
              <a:spcBef>
                <a:spcPct val="20000"/>
              </a:spcBef>
              <a:spcAft>
                <a:spcPts val="0"/>
              </a:spcAft>
              <a:buFont typeface="Wingdings" panose="05000000000000000000" pitchFamily="2" charset="2"/>
              <a:buChar char=""/>
            </a:pPr>
            <a:r>
              <a:rPr lang="en-US" sz="2000" dirty="0">
                <a:solidFill>
                  <a:schemeClr val="tx1"/>
                </a:solidFill>
                <a:latin typeface="+mn-lt"/>
                <a:sym typeface="Wingdings" panose="05000000000000000000" pitchFamily="2" charset="2"/>
              </a:rPr>
              <a:t>Yielded roughly another 5%</a:t>
            </a:r>
            <a:endParaRPr lang="LID4096" sz="1800" dirty="0">
              <a:solidFill>
                <a:schemeClr val="tx1"/>
              </a:solidFill>
              <a:latin typeface="+mn-lt"/>
            </a:endParaRPr>
          </a:p>
        </p:txBody>
      </p:sp>
      <p:sp>
        <p:nvSpPr>
          <p:cNvPr id="9" name="Text Placeholder 8">
            <a:extLst>
              <a:ext uri="{FF2B5EF4-FFF2-40B4-BE49-F238E27FC236}">
                <a16:creationId xmlns:a16="http://schemas.microsoft.com/office/drawing/2014/main" id="{C65D9877-6838-9E47-886F-26028339CB93}"/>
              </a:ext>
            </a:extLst>
          </p:cNvPr>
          <p:cNvSpPr>
            <a:spLocks noGrp="1"/>
          </p:cNvSpPr>
          <p:nvPr>
            <p:ph type="body" sz="quarter" idx="13"/>
          </p:nvPr>
        </p:nvSpPr>
        <p:spPr>
          <a:xfrm>
            <a:off x="6096000" y="0"/>
            <a:ext cx="3788358" cy="492314"/>
          </a:xfrm>
        </p:spPr>
        <p:txBody>
          <a:bodyPr/>
          <a:lstStyle/>
          <a:p>
            <a:r>
              <a:rPr lang="en-US"/>
              <a:t>tile_classification.hlsl</a:t>
            </a:r>
          </a:p>
        </p:txBody>
      </p:sp>
      <p:sp>
        <p:nvSpPr>
          <p:cNvPr id="5" name="Text Placeholder 4">
            <a:extLst>
              <a:ext uri="{FF2B5EF4-FFF2-40B4-BE49-F238E27FC236}">
                <a16:creationId xmlns:a16="http://schemas.microsoft.com/office/drawing/2014/main" id="{3B67CED3-D5C6-42C3-A3FB-FAFEC5BB5FDD}"/>
              </a:ext>
            </a:extLst>
          </p:cNvPr>
          <p:cNvSpPr>
            <a:spLocks noGrp="1"/>
          </p:cNvSpPr>
          <p:nvPr>
            <p:ph type="body" sz="quarter" idx="11"/>
          </p:nvPr>
        </p:nvSpPr>
        <p:spPr/>
        <p:txBody>
          <a:bodyPr/>
          <a:lstStyle/>
          <a:p>
            <a:endParaRPr lang="en-US"/>
          </a:p>
        </p:txBody>
      </p:sp>
      <p:sp>
        <p:nvSpPr>
          <p:cNvPr id="6" name="Text Placeholder 7">
            <a:extLst>
              <a:ext uri="{FF2B5EF4-FFF2-40B4-BE49-F238E27FC236}">
                <a16:creationId xmlns:a16="http://schemas.microsoft.com/office/drawing/2014/main" id="{47F94774-E219-4AB8-9924-47003F0CF41E}"/>
              </a:ext>
            </a:extLst>
          </p:cNvPr>
          <p:cNvSpPr txBox="1">
            <a:spLocks/>
          </p:cNvSpPr>
          <p:nvPr/>
        </p:nvSpPr>
        <p:spPr>
          <a:xfrm>
            <a:off x="6096000" y="0"/>
            <a:ext cx="6096000" cy="6858000"/>
          </a:xfrm>
          <a:prstGeom prst="rect">
            <a:avLst/>
          </a:prstGeom>
          <a:solidFill>
            <a:srgbClr val="1E1E1E"/>
          </a:solidFill>
        </p:spPr>
        <p:txBody>
          <a:bodyPr vert="horz" wrap="square" lIns="0" tIns="0" rIns="0" bIns="0" rtlCol="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rgbClr val="2F2F2F"/>
                </a:solidFill>
                <a:latin typeface="Consolas" panose="020B0609020204030204" pitchFamily="49" charset="0"/>
                <a:ea typeface="+mn-ea"/>
                <a:cs typeface="Consolas" panose="020B0609020204030204" pitchFamily="49" charset="0"/>
              </a:defRPr>
            </a:lvl1pPr>
            <a:lvl2pPr marL="34644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3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43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9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3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68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799"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000" b="0" dirty="0">
                <a:solidFill>
                  <a:srgbClr val="D4D4D4"/>
                </a:solidFill>
                <a:effectLst/>
              </a:rPr>
              <a:t>    </a:t>
            </a:r>
          </a:p>
          <a:p>
            <a:endParaRPr lang="en-GB" sz="1000" dirty="0">
              <a:solidFill>
                <a:srgbClr val="D4D4D4"/>
              </a:solidFill>
            </a:endParaRPr>
          </a:p>
          <a:p>
            <a:endParaRPr lang="en-GB" sz="1000" dirty="0">
              <a:solidFill>
                <a:srgbClr val="D4D4D4"/>
              </a:solidFill>
            </a:endParaRPr>
          </a:p>
          <a:p>
            <a:endParaRPr lang="en-GB" sz="1000" dirty="0">
              <a:solidFill>
                <a:srgbClr val="D4D4D4"/>
              </a:solidFill>
            </a:endParaRPr>
          </a:p>
          <a:p>
            <a:endParaRPr lang="en-GB" sz="1000" dirty="0">
              <a:solidFill>
                <a:srgbClr val="D4D4D4"/>
              </a:solidFill>
            </a:endParaRPr>
          </a:p>
          <a:p>
            <a:endParaRPr lang="en-GB" sz="1000" dirty="0">
              <a:solidFill>
                <a:srgbClr val="D4D4D4"/>
              </a:solidFill>
            </a:endParaRPr>
          </a:p>
          <a:p>
            <a:endParaRPr lang="en-GB" sz="1000" dirty="0">
              <a:solidFill>
                <a:srgbClr val="D4D4D4"/>
              </a:solidFill>
            </a:endParaRPr>
          </a:p>
          <a:p>
            <a:r>
              <a:rPr lang="en-GB" sz="1000" b="0" dirty="0">
                <a:solidFill>
                  <a:srgbClr val="D4D4D4"/>
                </a:solidFill>
                <a:effectLst/>
              </a:rPr>
              <a:t>    </a:t>
            </a:r>
            <a:r>
              <a:rPr lang="en-GB" sz="1000" b="0" dirty="0" err="1">
                <a:solidFill>
                  <a:srgbClr val="CC3333"/>
                </a:solidFill>
                <a:effectLst/>
              </a:rPr>
              <a:t>image_load</a:t>
            </a:r>
            <a:r>
              <a:rPr lang="en-GB" sz="1000" b="0" dirty="0">
                <a:solidFill>
                  <a:srgbClr val="D4D4D4"/>
                </a:solidFill>
                <a:effectLst/>
              </a:rPr>
              <a:t> </a:t>
            </a:r>
            <a:r>
              <a:rPr lang="en-GB" sz="1000" b="0" dirty="0">
                <a:solidFill>
                  <a:srgbClr val="CCCC33"/>
                </a:solidFill>
                <a:effectLst/>
              </a:rPr>
              <a:t>v0</a:t>
            </a:r>
            <a:r>
              <a:rPr lang="en-GB" sz="1000" b="0" dirty="0">
                <a:solidFill>
                  <a:srgbClr val="D4D4D4"/>
                </a:solidFill>
                <a:effectLst/>
              </a:rPr>
              <a:t>, </a:t>
            </a:r>
            <a:r>
              <a:rPr lang="en-GB" sz="1000" b="0" dirty="0">
                <a:solidFill>
                  <a:srgbClr val="CCCC33"/>
                </a:solidFill>
                <a:effectLst/>
              </a:rPr>
              <a:t>v</a:t>
            </a:r>
            <a:r>
              <a:rPr lang="en-GB" sz="1000" b="0" dirty="0">
                <a:solidFill>
                  <a:srgbClr val="D4D4D4"/>
                </a:solidFill>
                <a:effectLst/>
              </a:rPr>
              <a:t>[</a:t>
            </a:r>
            <a:r>
              <a:rPr lang="en-GB" sz="1000" b="0" dirty="0">
                <a:solidFill>
                  <a:srgbClr val="B5CEA8"/>
                </a:solidFill>
                <a:effectLst/>
              </a:rPr>
              <a:t>34</a:t>
            </a:r>
            <a:r>
              <a:rPr lang="en-GB" sz="1000" b="0" dirty="0">
                <a:solidFill>
                  <a:srgbClr val="D4D4D4"/>
                </a:solidFill>
                <a:effectLst/>
              </a:rPr>
              <a:t>:</a:t>
            </a:r>
            <a:r>
              <a:rPr lang="en-GB" sz="1000" b="0" dirty="0">
                <a:solidFill>
                  <a:srgbClr val="B5CEA8"/>
                </a:solidFill>
                <a:effectLst/>
              </a:rPr>
              <a:t>35</a:t>
            </a:r>
            <a:r>
              <a:rPr lang="en-GB" sz="1000" b="0" dirty="0">
                <a:solidFill>
                  <a:srgbClr val="D4D4D4"/>
                </a:solidFill>
                <a:effectLst/>
              </a:rPr>
              <a:t>], </a:t>
            </a:r>
            <a:r>
              <a:rPr lang="en-GB" sz="1000" b="0" dirty="0">
                <a:solidFill>
                  <a:srgbClr val="6495ED"/>
                </a:solidFill>
                <a:effectLst/>
              </a:rPr>
              <a:t>s</a:t>
            </a:r>
            <a:r>
              <a:rPr lang="en-GB" sz="1000" b="0" dirty="0">
                <a:solidFill>
                  <a:srgbClr val="D4D4D4"/>
                </a:solidFill>
                <a:effectLst/>
              </a:rPr>
              <a:t>[</a:t>
            </a:r>
            <a:r>
              <a:rPr lang="en-GB" sz="1000" b="0" dirty="0">
                <a:solidFill>
                  <a:srgbClr val="B5CEA8"/>
                </a:solidFill>
                <a:effectLst/>
              </a:rPr>
              <a:t>16</a:t>
            </a:r>
            <a:r>
              <a:rPr lang="en-GB" sz="1000" b="0" dirty="0">
                <a:solidFill>
                  <a:srgbClr val="D4D4D4"/>
                </a:solidFill>
                <a:effectLst/>
              </a:rPr>
              <a:t>:</a:t>
            </a:r>
            <a:r>
              <a:rPr lang="en-GB" sz="1000" b="0" dirty="0">
                <a:solidFill>
                  <a:srgbClr val="B5CEA8"/>
                </a:solidFill>
                <a:effectLst/>
              </a:rPr>
              <a:t>23</a:t>
            </a:r>
            <a:r>
              <a:rPr lang="en-GB" sz="1000" b="0" dirty="0">
                <a:solidFill>
                  <a:srgbClr val="D4D4D4"/>
                </a:solidFill>
                <a:effectLst/>
              </a:rPr>
              <a:t>] dmask:</a:t>
            </a:r>
            <a:r>
              <a:rPr lang="en-GB" sz="1000" b="0" dirty="0">
                <a:solidFill>
                  <a:srgbClr val="B5CEA8"/>
                </a:solidFill>
                <a:effectLst/>
              </a:rPr>
              <a:t>0x1</a:t>
            </a:r>
            <a:r>
              <a:rPr lang="en-GB" sz="1000" b="0" dirty="0">
                <a:solidFill>
                  <a:srgbClr val="D4D4D4"/>
                </a:solidFill>
                <a:effectLst/>
              </a:rPr>
              <a:t> dim:SQ_RSRC_IMG_2D </a:t>
            </a:r>
            <a:r>
              <a:rPr lang="en-GB" sz="1000" b="0" dirty="0" err="1">
                <a:solidFill>
                  <a:srgbClr val="D4D4D4"/>
                </a:solidFill>
                <a:effectLst/>
              </a:rPr>
              <a:t>unorm</a:t>
            </a:r>
            <a:endParaRPr lang="en-GB" sz="1000" b="0" dirty="0">
              <a:solidFill>
                <a:srgbClr val="D4D4D4"/>
              </a:solidFill>
              <a:effectLst/>
            </a:endParaRPr>
          </a:p>
          <a:p>
            <a:r>
              <a:rPr lang="en-GB" sz="1000" b="0" dirty="0">
                <a:solidFill>
                  <a:srgbClr val="D4D4D4"/>
                </a:solidFill>
                <a:effectLst/>
              </a:rPr>
              <a:t>    </a:t>
            </a:r>
            <a:r>
              <a:rPr lang="en-GB" sz="1000" b="0" dirty="0" err="1">
                <a:solidFill>
                  <a:srgbClr val="CC33CC"/>
                </a:solidFill>
                <a:effectLst/>
              </a:rPr>
              <a:t>s_waitcnt</a:t>
            </a:r>
            <a:r>
              <a:rPr lang="en-GB" sz="1000" b="0" dirty="0">
                <a:solidFill>
                  <a:srgbClr val="D4D4D4"/>
                </a:solidFill>
                <a:effectLst/>
              </a:rPr>
              <a:t> </a:t>
            </a:r>
            <a:r>
              <a:rPr lang="en-GB" sz="1000" b="0" dirty="0" err="1">
                <a:solidFill>
                  <a:srgbClr val="D4D4D4"/>
                </a:solidFill>
                <a:effectLst/>
              </a:rPr>
              <a:t>vmcnt</a:t>
            </a:r>
            <a:r>
              <a:rPr lang="en-GB" sz="1000" b="0" dirty="0">
                <a:solidFill>
                  <a:srgbClr val="D4D4D4"/>
                </a:solidFill>
                <a:effectLst/>
              </a:rPr>
              <a:t>(</a:t>
            </a:r>
            <a:r>
              <a:rPr lang="en-GB" sz="1000" b="0" dirty="0">
                <a:solidFill>
                  <a:srgbClr val="B5CEA8"/>
                </a:solidFill>
                <a:effectLst/>
              </a:rPr>
              <a:t>0</a:t>
            </a:r>
            <a:r>
              <a:rPr lang="en-GB" sz="1000" b="0" dirty="0">
                <a:solidFill>
                  <a:srgbClr val="D4D4D4"/>
                </a:solidFill>
                <a:effectLst/>
              </a:rPr>
              <a:t>) </a:t>
            </a:r>
            <a:r>
              <a:rPr lang="en-GB" sz="1000" b="0" dirty="0">
                <a:solidFill>
                  <a:srgbClr val="6A9955"/>
                </a:solidFill>
                <a:effectLst/>
              </a:rPr>
              <a:t>// this can stall for hundreds of cycles</a:t>
            </a:r>
            <a:endParaRPr lang="en-GB" sz="1000" b="0" dirty="0">
              <a:solidFill>
                <a:srgbClr val="D4D4D4"/>
              </a:solidFill>
              <a:effectLst/>
            </a:endParaRPr>
          </a:p>
          <a:p>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v1</a:t>
            </a:r>
            <a:r>
              <a:rPr lang="en-GB" sz="1000" b="0" dirty="0">
                <a:solidFill>
                  <a:srgbClr val="D4D4D4"/>
                </a:solidFill>
                <a:effectLst/>
              </a:rPr>
              <a:t>, </a:t>
            </a:r>
            <a:r>
              <a:rPr lang="en-GB" sz="1000" b="0" dirty="0">
                <a:solidFill>
                  <a:srgbClr val="CCCC33"/>
                </a:solidFill>
                <a:effectLst/>
              </a:rPr>
              <a:t>v0</a:t>
            </a:r>
            <a:endParaRPr lang="en-GB" sz="1000" b="0" dirty="0">
              <a:solidFill>
                <a:srgbClr val="D4D4D4"/>
              </a:solidFill>
              <a:effectLst/>
            </a:endParaRPr>
          </a:p>
          <a:p>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v2</a:t>
            </a:r>
            <a:r>
              <a:rPr lang="en-GB" sz="1000" b="0" dirty="0">
                <a:solidFill>
                  <a:srgbClr val="D4D4D4"/>
                </a:solidFill>
                <a:effectLst/>
              </a:rPr>
              <a:t>, </a:t>
            </a:r>
            <a:r>
              <a:rPr lang="en-GB" sz="1000" b="0" dirty="0">
                <a:solidFill>
                  <a:srgbClr val="CCCC33"/>
                </a:solidFill>
                <a:effectLst/>
              </a:rPr>
              <a:t>v0</a:t>
            </a:r>
            <a:endParaRPr lang="en-GB" sz="1000" b="0" dirty="0">
              <a:solidFill>
                <a:srgbClr val="D4D4D4"/>
              </a:solidFill>
              <a:effectLst/>
            </a:endParaRPr>
          </a:p>
          <a:p>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v3</a:t>
            </a:r>
            <a:r>
              <a:rPr lang="en-GB" sz="1000" b="0" dirty="0">
                <a:solidFill>
                  <a:srgbClr val="D4D4D4"/>
                </a:solidFill>
                <a:effectLst/>
              </a:rPr>
              <a:t>, </a:t>
            </a:r>
            <a:r>
              <a:rPr lang="en-GB" sz="1000" b="0" dirty="0">
                <a:solidFill>
                  <a:srgbClr val="CCCC33"/>
                </a:solidFill>
                <a:effectLst/>
              </a:rPr>
              <a:t>v0</a:t>
            </a:r>
            <a:endParaRPr lang="en-GB" sz="1000" b="0" dirty="0">
              <a:solidFill>
                <a:srgbClr val="D4D4D4"/>
              </a:solidFill>
              <a:effectLst/>
            </a:endParaRPr>
          </a:p>
          <a:p>
            <a:r>
              <a:rPr lang="en-GB" sz="1000" b="0" dirty="0">
                <a:solidFill>
                  <a:srgbClr val="D4D4D4"/>
                </a:solidFill>
                <a:effectLst/>
              </a:rPr>
              <a:t>    </a:t>
            </a:r>
            <a:r>
              <a:rPr lang="en-GB" sz="1000" b="0" dirty="0" err="1">
                <a:solidFill>
                  <a:srgbClr val="CC3333"/>
                </a:solidFill>
                <a:effectLst/>
              </a:rPr>
              <a:t>image_store</a:t>
            </a:r>
            <a:r>
              <a:rPr lang="en-GB" sz="1000" b="0" dirty="0">
                <a:solidFill>
                  <a:srgbClr val="D4D4D4"/>
                </a:solidFill>
                <a:effectLst/>
              </a:rPr>
              <a:t> </a:t>
            </a:r>
            <a:r>
              <a:rPr lang="en-GB" sz="1000" b="0" dirty="0">
                <a:solidFill>
                  <a:srgbClr val="CCCC33"/>
                </a:solidFill>
                <a:effectLst/>
              </a:rPr>
              <a:t>v</a:t>
            </a:r>
            <a:r>
              <a:rPr lang="en-GB" sz="1000" b="0" dirty="0">
                <a:solidFill>
                  <a:srgbClr val="D4D4D4"/>
                </a:solidFill>
                <a:effectLst/>
              </a:rPr>
              <a:t>[</a:t>
            </a:r>
            <a:r>
              <a:rPr lang="en-GB" sz="1000" b="0" dirty="0">
                <a:solidFill>
                  <a:srgbClr val="B5CEA8"/>
                </a:solidFill>
                <a:effectLst/>
              </a:rPr>
              <a:t>0</a:t>
            </a:r>
            <a:r>
              <a:rPr lang="en-GB" sz="1000" b="0" dirty="0">
                <a:solidFill>
                  <a:srgbClr val="D4D4D4"/>
                </a:solidFill>
                <a:effectLst/>
              </a:rPr>
              <a:t>:</a:t>
            </a:r>
            <a:r>
              <a:rPr lang="en-GB" sz="1000" b="0" dirty="0">
                <a:solidFill>
                  <a:srgbClr val="B5CEA8"/>
                </a:solidFill>
                <a:effectLst/>
              </a:rPr>
              <a:t>3</a:t>
            </a:r>
            <a:r>
              <a:rPr lang="en-GB" sz="1000" b="0" dirty="0">
                <a:solidFill>
                  <a:srgbClr val="D4D4D4"/>
                </a:solidFill>
                <a:effectLst/>
              </a:rPr>
              <a:t>], </a:t>
            </a:r>
            <a:r>
              <a:rPr lang="en-GB" sz="1000" b="0" dirty="0">
                <a:solidFill>
                  <a:srgbClr val="CCCC33"/>
                </a:solidFill>
                <a:effectLst/>
              </a:rPr>
              <a:t>v</a:t>
            </a:r>
            <a:r>
              <a:rPr lang="en-GB" sz="1000" b="0" dirty="0">
                <a:solidFill>
                  <a:srgbClr val="D4D4D4"/>
                </a:solidFill>
                <a:effectLst/>
              </a:rPr>
              <a:t>[</a:t>
            </a:r>
            <a:r>
              <a:rPr lang="en-GB" sz="1000" b="0" dirty="0">
                <a:solidFill>
                  <a:srgbClr val="B5CEA8"/>
                </a:solidFill>
                <a:effectLst/>
              </a:rPr>
              <a:t>34</a:t>
            </a:r>
            <a:r>
              <a:rPr lang="en-GB" sz="1000" b="0" dirty="0">
                <a:solidFill>
                  <a:srgbClr val="D4D4D4"/>
                </a:solidFill>
                <a:effectLst/>
              </a:rPr>
              <a:t>:</a:t>
            </a:r>
            <a:r>
              <a:rPr lang="en-GB" sz="1000" b="0" dirty="0">
                <a:solidFill>
                  <a:srgbClr val="B5CEA8"/>
                </a:solidFill>
                <a:effectLst/>
              </a:rPr>
              <a:t>35</a:t>
            </a:r>
            <a:r>
              <a:rPr lang="en-GB" sz="1000" b="0" dirty="0">
                <a:solidFill>
                  <a:srgbClr val="D4D4D4"/>
                </a:solidFill>
                <a:effectLst/>
              </a:rPr>
              <a:t>], </a:t>
            </a:r>
            <a:r>
              <a:rPr lang="en-GB" sz="1000" b="0" dirty="0">
                <a:solidFill>
                  <a:srgbClr val="6495ED"/>
                </a:solidFill>
                <a:effectLst/>
              </a:rPr>
              <a:t>s</a:t>
            </a:r>
            <a:r>
              <a:rPr lang="en-GB" sz="1000" b="0" dirty="0">
                <a:solidFill>
                  <a:srgbClr val="D4D4D4"/>
                </a:solidFill>
                <a:effectLst/>
              </a:rPr>
              <a:t>[</a:t>
            </a:r>
            <a:r>
              <a:rPr lang="en-GB" sz="1000" b="0" dirty="0">
                <a:solidFill>
                  <a:srgbClr val="B5CEA8"/>
                </a:solidFill>
                <a:effectLst/>
              </a:rPr>
              <a:t>0</a:t>
            </a:r>
            <a:r>
              <a:rPr lang="en-GB" sz="1000" b="0" dirty="0">
                <a:solidFill>
                  <a:srgbClr val="D4D4D4"/>
                </a:solidFill>
                <a:effectLst/>
              </a:rPr>
              <a:t>:</a:t>
            </a:r>
            <a:r>
              <a:rPr lang="en-GB" sz="1000" b="0" dirty="0">
                <a:solidFill>
                  <a:srgbClr val="B5CEA8"/>
                </a:solidFill>
                <a:effectLst/>
              </a:rPr>
              <a:t>7</a:t>
            </a:r>
            <a:r>
              <a:rPr lang="en-GB" sz="1000" b="0" dirty="0">
                <a:solidFill>
                  <a:srgbClr val="D4D4D4"/>
                </a:solidFill>
                <a:effectLst/>
              </a:rPr>
              <a:t>] dmask:</a:t>
            </a:r>
            <a:r>
              <a:rPr lang="en-GB" sz="1000" b="0" dirty="0">
                <a:solidFill>
                  <a:srgbClr val="B5CEA8"/>
                </a:solidFill>
                <a:effectLst/>
              </a:rPr>
              <a:t>0xf</a:t>
            </a:r>
            <a:r>
              <a:rPr lang="en-GB" sz="1000" b="0" dirty="0">
                <a:solidFill>
                  <a:srgbClr val="D4D4D4"/>
                </a:solidFill>
                <a:effectLst/>
              </a:rPr>
              <a:t> dim:SQ_RSRC_IMG_2D </a:t>
            </a:r>
            <a:r>
              <a:rPr lang="en-GB" sz="1000" b="0" dirty="0" err="1">
                <a:solidFill>
                  <a:srgbClr val="D4D4D4"/>
                </a:solidFill>
                <a:effectLst/>
              </a:rPr>
              <a:t>unorm</a:t>
            </a:r>
            <a:r>
              <a:rPr lang="en-GB" sz="1000" b="0" dirty="0">
                <a:solidFill>
                  <a:srgbClr val="D4D4D4"/>
                </a:solidFill>
                <a:effectLst/>
              </a:rPr>
              <a:t> </a:t>
            </a:r>
            <a:r>
              <a:rPr lang="en-GB" sz="1000" b="0" dirty="0" err="1">
                <a:solidFill>
                  <a:srgbClr val="D4D4D4"/>
                </a:solidFill>
                <a:effectLst/>
              </a:rPr>
              <a:t>glc</a:t>
            </a:r>
            <a:endParaRPr lang="en-GB" sz="1000" b="0" dirty="0">
              <a:solidFill>
                <a:srgbClr val="D4D4D4"/>
              </a:solidFill>
              <a:effectLst/>
            </a:endParaRPr>
          </a:p>
          <a:p>
            <a:br>
              <a:rPr lang="en-GB" sz="1000" b="0" dirty="0">
                <a:solidFill>
                  <a:srgbClr val="D4D4D4"/>
                </a:solidFill>
                <a:effectLst/>
              </a:rPr>
            </a:br>
            <a:br>
              <a:rPr lang="en-GB" sz="1000" b="0" dirty="0">
                <a:solidFill>
                  <a:srgbClr val="D4D4D4"/>
                </a:solidFill>
                <a:effectLst/>
              </a:rPr>
            </a:br>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v54</a:t>
            </a:r>
            <a:r>
              <a:rPr lang="en-GB" sz="1000" b="0" dirty="0">
                <a:solidFill>
                  <a:srgbClr val="D4D4D4"/>
                </a:solidFill>
                <a:effectLst/>
              </a:rPr>
              <a:t>, </a:t>
            </a:r>
            <a:r>
              <a:rPr lang="en-GB" sz="1000" b="0" dirty="0">
                <a:solidFill>
                  <a:srgbClr val="CCCC33"/>
                </a:solidFill>
                <a:effectLst/>
              </a:rPr>
              <a:t>v57</a:t>
            </a:r>
            <a:endParaRPr lang="en-GB" sz="1000" b="0" dirty="0">
              <a:solidFill>
                <a:srgbClr val="D4D4D4"/>
              </a:solidFill>
              <a:effectLst/>
            </a:endParaRPr>
          </a:p>
          <a:p>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v55</a:t>
            </a:r>
            <a:r>
              <a:rPr lang="en-GB" sz="1000" b="0" dirty="0">
                <a:solidFill>
                  <a:srgbClr val="D4D4D4"/>
                </a:solidFill>
                <a:effectLst/>
              </a:rPr>
              <a:t>, </a:t>
            </a:r>
            <a:r>
              <a:rPr lang="en-GB" sz="1000" b="0" dirty="0">
                <a:solidFill>
                  <a:srgbClr val="CCCC33"/>
                </a:solidFill>
                <a:effectLst/>
              </a:rPr>
              <a:t>v57</a:t>
            </a:r>
            <a:endParaRPr lang="en-GB" sz="1000" b="0" dirty="0">
              <a:solidFill>
                <a:srgbClr val="D4D4D4"/>
              </a:solidFill>
              <a:effectLst/>
            </a:endParaRPr>
          </a:p>
          <a:p>
            <a:r>
              <a:rPr lang="en-GB" sz="1000" b="0" dirty="0">
                <a:solidFill>
                  <a:srgbClr val="D4D4D4"/>
                </a:solidFill>
                <a:effectLst/>
              </a:rPr>
              <a:t>    </a:t>
            </a:r>
            <a:r>
              <a:rPr lang="en-GB" sz="1000" b="0" dirty="0">
                <a:solidFill>
                  <a:srgbClr val="33CCCC"/>
                </a:solidFill>
                <a:effectLst/>
              </a:rPr>
              <a:t>v_mov_b32</a:t>
            </a:r>
            <a:r>
              <a:rPr lang="en-GB" sz="1000" b="0" dirty="0">
                <a:solidFill>
                  <a:srgbClr val="D4D4D4"/>
                </a:solidFill>
                <a:effectLst/>
              </a:rPr>
              <a:t> </a:t>
            </a:r>
            <a:r>
              <a:rPr lang="en-GB" sz="1000" b="0" dirty="0">
                <a:solidFill>
                  <a:srgbClr val="CCCC33"/>
                </a:solidFill>
                <a:effectLst/>
              </a:rPr>
              <a:t>v56</a:t>
            </a:r>
            <a:r>
              <a:rPr lang="en-GB" sz="1000" b="0" dirty="0">
                <a:solidFill>
                  <a:srgbClr val="D4D4D4"/>
                </a:solidFill>
                <a:effectLst/>
              </a:rPr>
              <a:t>, </a:t>
            </a:r>
            <a:r>
              <a:rPr lang="en-GB" sz="1000" b="0" dirty="0">
                <a:solidFill>
                  <a:srgbClr val="CCCC33"/>
                </a:solidFill>
                <a:effectLst/>
              </a:rPr>
              <a:t>v57</a:t>
            </a:r>
            <a:endParaRPr lang="en-GB" sz="1000" b="0" dirty="0">
              <a:solidFill>
                <a:srgbClr val="D4D4D4"/>
              </a:solidFill>
              <a:effectLst/>
            </a:endParaRPr>
          </a:p>
          <a:p>
            <a:r>
              <a:rPr lang="en-GB" sz="1000" b="0" dirty="0">
                <a:solidFill>
                  <a:srgbClr val="D4D4D4"/>
                </a:solidFill>
                <a:effectLst/>
              </a:rPr>
              <a:t>    </a:t>
            </a:r>
            <a:r>
              <a:rPr lang="en-GB" sz="1000" b="0" dirty="0" err="1">
                <a:solidFill>
                  <a:srgbClr val="CC3333"/>
                </a:solidFill>
                <a:effectLst/>
              </a:rPr>
              <a:t>image_store</a:t>
            </a:r>
            <a:r>
              <a:rPr lang="en-GB" sz="1000" b="0" dirty="0">
                <a:solidFill>
                  <a:srgbClr val="D4D4D4"/>
                </a:solidFill>
                <a:effectLst/>
              </a:rPr>
              <a:t> </a:t>
            </a:r>
            <a:r>
              <a:rPr lang="en-GB" sz="1000" b="0" dirty="0">
                <a:solidFill>
                  <a:srgbClr val="CCCC33"/>
                </a:solidFill>
                <a:effectLst/>
              </a:rPr>
              <a:t>v</a:t>
            </a:r>
            <a:r>
              <a:rPr lang="en-GB" sz="1000" b="0" dirty="0">
                <a:solidFill>
                  <a:srgbClr val="D4D4D4"/>
                </a:solidFill>
                <a:effectLst/>
              </a:rPr>
              <a:t>[</a:t>
            </a:r>
            <a:r>
              <a:rPr lang="en-GB" sz="1000" b="0" dirty="0">
                <a:solidFill>
                  <a:srgbClr val="B5CEA8"/>
                </a:solidFill>
                <a:effectLst/>
              </a:rPr>
              <a:t>54</a:t>
            </a:r>
            <a:r>
              <a:rPr lang="en-GB" sz="1000" b="0" dirty="0">
                <a:solidFill>
                  <a:srgbClr val="D4D4D4"/>
                </a:solidFill>
                <a:effectLst/>
              </a:rPr>
              <a:t>:</a:t>
            </a:r>
            <a:r>
              <a:rPr lang="en-GB" sz="1000" b="0" dirty="0">
                <a:solidFill>
                  <a:srgbClr val="B5CEA8"/>
                </a:solidFill>
                <a:effectLst/>
              </a:rPr>
              <a:t>57</a:t>
            </a:r>
            <a:r>
              <a:rPr lang="en-GB" sz="1000" b="0" dirty="0">
                <a:solidFill>
                  <a:srgbClr val="D4D4D4"/>
                </a:solidFill>
                <a:effectLst/>
              </a:rPr>
              <a:t>], </a:t>
            </a:r>
            <a:r>
              <a:rPr lang="en-GB" sz="1000" b="0" dirty="0">
                <a:solidFill>
                  <a:srgbClr val="CCCC33"/>
                </a:solidFill>
                <a:effectLst/>
              </a:rPr>
              <a:t>v</a:t>
            </a:r>
            <a:r>
              <a:rPr lang="en-GB" sz="1000" b="0" dirty="0">
                <a:solidFill>
                  <a:srgbClr val="D4D4D4"/>
                </a:solidFill>
                <a:effectLst/>
              </a:rPr>
              <a:t>[</a:t>
            </a:r>
            <a:r>
              <a:rPr lang="en-GB" sz="1000" b="0" dirty="0">
                <a:solidFill>
                  <a:srgbClr val="B5CEA8"/>
                </a:solidFill>
                <a:effectLst/>
              </a:rPr>
              <a:t>34</a:t>
            </a:r>
            <a:r>
              <a:rPr lang="en-GB" sz="1000" b="0" dirty="0">
                <a:solidFill>
                  <a:srgbClr val="D4D4D4"/>
                </a:solidFill>
                <a:effectLst/>
              </a:rPr>
              <a:t>:</a:t>
            </a:r>
            <a:r>
              <a:rPr lang="en-GB" sz="1000" b="0" dirty="0">
                <a:solidFill>
                  <a:srgbClr val="B5CEA8"/>
                </a:solidFill>
                <a:effectLst/>
              </a:rPr>
              <a:t>35</a:t>
            </a:r>
            <a:r>
              <a:rPr lang="en-GB" sz="1000" b="0" dirty="0">
                <a:solidFill>
                  <a:srgbClr val="D4D4D4"/>
                </a:solidFill>
                <a:effectLst/>
              </a:rPr>
              <a:t>], </a:t>
            </a:r>
            <a:r>
              <a:rPr lang="en-GB" sz="1000" b="0" dirty="0">
                <a:solidFill>
                  <a:srgbClr val="6495ED"/>
                </a:solidFill>
                <a:effectLst/>
              </a:rPr>
              <a:t>s</a:t>
            </a:r>
            <a:r>
              <a:rPr lang="en-GB" sz="1000" b="0" dirty="0">
                <a:solidFill>
                  <a:srgbClr val="D4D4D4"/>
                </a:solidFill>
                <a:effectLst/>
              </a:rPr>
              <a:t>[</a:t>
            </a:r>
            <a:r>
              <a:rPr lang="en-GB" sz="1000" b="0" dirty="0">
                <a:solidFill>
                  <a:srgbClr val="B5CEA8"/>
                </a:solidFill>
                <a:effectLst/>
              </a:rPr>
              <a:t>16</a:t>
            </a:r>
            <a:r>
              <a:rPr lang="en-GB" sz="1000" b="0" dirty="0">
                <a:solidFill>
                  <a:srgbClr val="D4D4D4"/>
                </a:solidFill>
                <a:effectLst/>
              </a:rPr>
              <a:t>:</a:t>
            </a:r>
            <a:r>
              <a:rPr lang="en-GB" sz="1000" b="0" dirty="0">
                <a:solidFill>
                  <a:srgbClr val="B5CEA8"/>
                </a:solidFill>
                <a:effectLst/>
              </a:rPr>
              <a:t>23</a:t>
            </a:r>
            <a:r>
              <a:rPr lang="en-GB" sz="1000" b="0" dirty="0">
                <a:solidFill>
                  <a:srgbClr val="D4D4D4"/>
                </a:solidFill>
                <a:effectLst/>
              </a:rPr>
              <a:t>] dmask:</a:t>
            </a:r>
            <a:r>
              <a:rPr lang="en-GB" sz="1000" b="0" dirty="0">
                <a:solidFill>
                  <a:srgbClr val="B5CEA8"/>
                </a:solidFill>
                <a:effectLst/>
              </a:rPr>
              <a:t>0xf</a:t>
            </a:r>
            <a:r>
              <a:rPr lang="en-GB" sz="1000" b="0" dirty="0">
                <a:solidFill>
                  <a:srgbClr val="D4D4D4"/>
                </a:solidFill>
                <a:effectLst/>
              </a:rPr>
              <a:t> dim:SQ_RSRC_IMG_2D </a:t>
            </a:r>
            <a:r>
              <a:rPr lang="en-GB" sz="1000" b="0" dirty="0" err="1">
                <a:solidFill>
                  <a:srgbClr val="D4D4D4"/>
                </a:solidFill>
                <a:effectLst/>
              </a:rPr>
              <a:t>unorm</a:t>
            </a:r>
            <a:r>
              <a:rPr lang="en-GB" sz="1000" b="0" dirty="0">
                <a:solidFill>
                  <a:srgbClr val="D4D4D4"/>
                </a:solidFill>
                <a:effectLst/>
              </a:rPr>
              <a:t> </a:t>
            </a:r>
            <a:r>
              <a:rPr lang="en-GB" sz="1000" b="0" dirty="0" err="1">
                <a:solidFill>
                  <a:srgbClr val="D4D4D4"/>
                </a:solidFill>
                <a:effectLst/>
              </a:rPr>
              <a:t>glc</a:t>
            </a:r>
            <a:endParaRPr lang="en-GB" sz="1000" b="0" dirty="0">
              <a:solidFill>
                <a:srgbClr val="D4D4D4"/>
              </a:solidFill>
              <a:effectLst/>
            </a:endParaRPr>
          </a:p>
          <a:p>
            <a:r>
              <a:rPr lang="en-GB" sz="1000" b="0" dirty="0">
                <a:solidFill>
                  <a:srgbClr val="D4D4D4"/>
                </a:solidFill>
                <a:effectLst/>
              </a:rPr>
              <a:t>    </a:t>
            </a:r>
          </a:p>
        </p:txBody>
      </p:sp>
    </p:spTree>
    <p:extLst>
      <p:ext uri="{BB962C8B-B14F-4D97-AF65-F5344CB8AC3E}">
        <p14:creationId xmlns:p14="http://schemas.microsoft.com/office/powerpoint/2010/main" val="3206315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a:t>Closing notes</a:t>
            </a:r>
          </a:p>
        </p:txBody>
      </p:sp>
    </p:spTree>
    <p:extLst>
      <p:ext uri="{BB962C8B-B14F-4D97-AF65-F5344CB8AC3E}">
        <p14:creationId xmlns:p14="http://schemas.microsoft.com/office/powerpoint/2010/main" val="2221552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3150414"/>
            <a:ext cx="3182027" cy="553998"/>
          </a:xfrm>
        </p:spPr>
        <p:txBody>
          <a:bodyPr/>
          <a:lstStyle/>
          <a:p>
            <a:r>
              <a:rPr lang="de-DE" dirty="0"/>
              <a:t>Future ideas</a:t>
            </a:r>
            <a:endParaRPr lang="LID4096" dirty="0"/>
          </a:p>
        </p:txBody>
      </p:sp>
      <p:sp>
        <p:nvSpPr>
          <p:cNvPr id="4" name="Text Placeholder 3">
            <a:extLst>
              <a:ext uri="{FF2B5EF4-FFF2-40B4-BE49-F238E27FC236}">
                <a16:creationId xmlns:a16="http://schemas.microsoft.com/office/drawing/2014/main" id="{CD4C25D9-65A2-4126-85DF-13BDDAD2BE0D}"/>
              </a:ext>
            </a:extLst>
          </p:cNvPr>
          <p:cNvSpPr>
            <a:spLocks noGrp="1"/>
          </p:cNvSpPr>
          <p:nvPr>
            <p:ph type="body" sz="quarter" idx="11"/>
          </p:nvPr>
        </p:nvSpPr>
        <p:spPr>
          <a:xfrm>
            <a:off x="4941888" y="1540742"/>
            <a:ext cx="6667500" cy="3773341"/>
          </a:xfrm>
        </p:spPr>
        <p:txBody>
          <a:bodyPr/>
          <a:lstStyle/>
          <a:p>
            <a:r>
              <a:rPr lang="en-US" dirty="0">
                <a:sym typeface="Wingdings" panose="05000000000000000000" pitchFamily="2" charset="2"/>
              </a:rPr>
              <a:t>Trace and denoise at half resolution </a:t>
            </a:r>
            <a:br>
              <a:rPr lang="en-US" dirty="0">
                <a:sym typeface="Wingdings" panose="05000000000000000000" pitchFamily="2" charset="2"/>
              </a:rPr>
            </a:br>
            <a:r>
              <a:rPr lang="en-US" dirty="0">
                <a:sym typeface="Wingdings" panose="05000000000000000000" pitchFamily="2" charset="2"/>
              </a:rPr>
              <a:t>then </a:t>
            </a:r>
            <a:r>
              <a:rPr lang="en-US" dirty="0" err="1">
                <a:sym typeface="Wingdings" panose="05000000000000000000" pitchFamily="2" charset="2"/>
              </a:rPr>
              <a:t>upsample</a:t>
            </a:r>
            <a:endParaRPr lang="en-US" dirty="0">
              <a:sym typeface="Wingdings" panose="05000000000000000000" pitchFamily="2" charset="2"/>
            </a:endParaRPr>
          </a:p>
          <a:p>
            <a:r>
              <a:rPr lang="en-US" dirty="0">
                <a:sym typeface="Wingdings" panose="05000000000000000000" pitchFamily="2" charset="2"/>
              </a:rPr>
              <a:t>Guide raytracing</a:t>
            </a:r>
          </a:p>
          <a:p>
            <a:pPr lvl="1"/>
            <a:r>
              <a:rPr lang="en-US" dirty="0">
                <a:sym typeface="Wingdings" panose="05000000000000000000" pitchFamily="2" charset="2"/>
              </a:rPr>
              <a:t>Include information from a VRS image to reduce number of rays</a:t>
            </a:r>
          </a:p>
          <a:p>
            <a:pPr lvl="1"/>
            <a:r>
              <a:rPr lang="en-US" dirty="0">
                <a:sym typeface="Wingdings" panose="05000000000000000000" pitchFamily="2" charset="2"/>
              </a:rPr>
              <a:t>Compare history frames, shoot fewer rays where denoiser converged</a:t>
            </a:r>
          </a:p>
          <a:p>
            <a:pPr lvl="1"/>
            <a:r>
              <a:rPr lang="en-US" dirty="0">
                <a:sym typeface="Wingdings" panose="05000000000000000000" pitchFamily="2" charset="2"/>
              </a:rPr>
              <a:t>Reuse tile meta data</a:t>
            </a:r>
          </a:p>
          <a:p>
            <a:r>
              <a:rPr lang="en-US" dirty="0"/>
              <a:t>Denoiser may as well be applied to AO</a:t>
            </a:r>
          </a:p>
        </p:txBody>
      </p:sp>
      <p:grpSp>
        <p:nvGrpSpPr>
          <p:cNvPr id="5" name="Group 4">
            <a:extLst>
              <a:ext uri="{FF2B5EF4-FFF2-40B4-BE49-F238E27FC236}">
                <a16:creationId xmlns:a16="http://schemas.microsoft.com/office/drawing/2014/main" id="{37F47090-7EA3-4251-AC82-D443271A7E21}"/>
              </a:ext>
              <a:ext uri="{C183D7F6-B498-43B3-948B-1728B52AA6E4}">
                <adec:decorative xmlns:adec="http://schemas.microsoft.com/office/drawing/2017/decorative" val="1"/>
              </a:ext>
            </a:extLst>
          </p:cNvPr>
          <p:cNvGrpSpPr/>
          <p:nvPr/>
        </p:nvGrpSpPr>
        <p:grpSpPr>
          <a:xfrm>
            <a:off x="265968" y="5132248"/>
            <a:ext cx="5864810" cy="1565779"/>
            <a:chOff x="265968" y="5132248"/>
            <a:chExt cx="5864810" cy="1565779"/>
          </a:xfrm>
        </p:grpSpPr>
        <p:sp>
          <p:nvSpPr>
            <p:cNvPr id="6" name="Oval 5">
              <a:extLst>
                <a:ext uri="{FF2B5EF4-FFF2-40B4-BE49-F238E27FC236}">
                  <a16:creationId xmlns:a16="http://schemas.microsoft.com/office/drawing/2014/main" id="{AF148BEA-651F-4B92-8F86-5571720E04A7}"/>
                </a:ext>
              </a:extLst>
            </p:cNvPr>
            <p:cNvSpPr/>
            <p:nvPr/>
          </p:nvSpPr>
          <p:spPr>
            <a:xfrm>
              <a:off x="3164099" y="588298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7" name="Oval 6">
              <a:extLst>
                <a:ext uri="{FF2B5EF4-FFF2-40B4-BE49-F238E27FC236}">
                  <a16:creationId xmlns:a16="http://schemas.microsoft.com/office/drawing/2014/main" id="{385E7D22-5BC3-4636-8144-D2E9DB83945F}"/>
                </a:ext>
              </a:extLst>
            </p:cNvPr>
            <p:cNvSpPr/>
            <p:nvPr/>
          </p:nvSpPr>
          <p:spPr>
            <a:xfrm>
              <a:off x="2522907" y="625812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8" name="Oval 7">
              <a:extLst>
                <a:ext uri="{FF2B5EF4-FFF2-40B4-BE49-F238E27FC236}">
                  <a16:creationId xmlns:a16="http://schemas.microsoft.com/office/drawing/2014/main" id="{11F9E2C8-D838-4AA5-8DD1-80FD8EAD9F8B}"/>
                </a:ext>
              </a:extLst>
            </p:cNvPr>
            <p:cNvSpPr/>
            <p:nvPr/>
          </p:nvSpPr>
          <p:spPr>
            <a:xfrm>
              <a:off x="3164099" y="6258125"/>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9" name="Oval 8">
              <a:extLst>
                <a:ext uri="{FF2B5EF4-FFF2-40B4-BE49-F238E27FC236}">
                  <a16:creationId xmlns:a16="http://schemas.microsoft.com/office/drawing/2014/main" id="{57C67C2C-2D86-4DF9-AF0B-F97031F5949A}"/>
                </a:ext>
              </a:extLst>
            </p:cNvPr>
            <p:cNvSpPr/>
            <p:nvPr/>
          </p:nvSpPr>
          <p:spPr>
            <a:xfrm>
              <a:off x="3486534" y="6258125"/>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0" name="Oval 9">
              <a:extLst>
                <a:ext uri="{FF2B5EF4-FFF2-40B4-BE49-F238E27FC236}">
                  <a16:creationId xmlns:a16="http://schemas.microsoft.com/office/drawing/2014/main" id="{573BE755-BB81-40C3-9BE0-C67FE0254AC1}"/>
                </a:ext>
              </a:extLst>
            </p:cNvPr>
            <p:cNvSpPr/>
            <p:nvPr/>
          </p:nvSpPr>
          <p:spPr>
            <a:xfrm>
              <a:off x="4131404" y="625812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1" name="Oval 10">
              <a:extLst>
                <a:ext uri="{FF2B5EF4-FFF2-40B4-BE49-F238E27FC236}">
                  <a16:creationId xmlns:a16="http://schemas.microsoft.com/office/drawing/2014/main" id="{0F4782B0-350A-40ED-B7E0-1BA0BBD76263}"/>
                </a:ext>
              </a:extLst>
            </p:cNvPr>
            <p:cNvSpPr/>
            <p:nvPr/>
          </p:nvSpPr>
          <p:spPr>
            <a:xfrm>
              <a:off x="5098709" y="6258125"/>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 name="Oval 11">
              <a:extLst>
                <a:ext uri="{FF2B5EF4-FFF2-40B4-BE49-F238E27FC236}">
                  <a16:creationId xmlns:a16="http://schemas.microsoft.com/office/drawing/2014/main" id="{1C143377-DAEE-4653-8242-D6E09F798C2F}"/>
                </a:ext>
              </a:extLst>
            </p:cNvPr>
            <p:cNvSpPr/>
            <p:nvPr/>
          </p:nvSpPr>
          <p:spPr>
            <a:xfrm>
              <a:off x="5743580" y="625812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 name="Oval 12">
              <a:extLst>
                <a:ext uri="{FF2B5EF4-FFF2-40B4-BE49-F238E27FC236}">
                  <a16:creationId xmlns:a16="http://schemas.microsoft.com/office/drawing/2014/main" id="{3BA22DFA-60DE-4DD8-8B07-D99D29814677}"/>
                </a:ext>
              </a:extLst>
            </p:cNvPr>
            <p:cNvSpPr/>
            <p:nvPr/>
          </p:nvSpPr>
          <p:spPr>
            <a:xfrm>
              <a:off x="6066015" y="6633264"/>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 name="Oval 13">
              <a:extLst>
                <a:ext uri="{FF2B5EF4-FFF2-40B4-BE49-F238E27FC236}">
                  <a16:creationId xmlns:a16="http://schemas.microsoft.com/office/drawing/2014/main" id="{D7B29BC0-6C1A-4970-96AB-5F162BB6BADE}"/>
                </a:ext>
              </a:extLst>
            </p:cNvPr>
            <p:cNvSpPr/>
            <p:nvPr/>
          </p:nvSpPr>
          <p:spPr>
            <a:xfrm>
              <a:off x="5743580" y="6633264"/>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 name="Oval 14">
              <a:extLst>
                <a:ext uri="{FF2B5EF4-FFF2-40B4-BE49-F238E27FC236}">
                  <a16:creationId xmlns:a16="http://schemas.microsoft.com/office/drawing/2014/main" id="{B61E5FFC-C286-4058-9770-D04CA4FC10CC}"/>
                </a:ext>
              </a:extLst>
            </p:cNvPr>
            <p:cNvSpPr/>
            <p:nvPr/>
          </p:nvSpPr>
          <p:spPr>
            <a:xfrm>
              <a:off x="5098709" y="6633264"/>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 name="Oval 15">
              <a:extLst>
                <a:ext uri="{FF2B5EF4-FFF2-40B4-BE49-F238E27FC236}">
                  <a16:creationId xmlns:a16="http://schemas.microsoft.com/office/drawing/2014/main" id="{185BD0B5-DF8B-4025-AF19-23F5B03AC64A}"/>
                </a:ext>
              </a:extLst>
            </p:cNvPr>
            <p:cNvSpPr/>
            <p:nvPr/>
          </p:nvSpPr>
          <p:spPr>
            <a:xfrm>
              <a:off x="3808969" y="6633264"/>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 name="Freeform: Shape 16">
              <a:extLst>
                <a:ext uri="{FF2B5EF4-FFF2-40B4-BE49-F238E27FC236}">
                  <a16:creationId xmlns:a16="http://schemas.microsoft.com/office/drawing/2014/main" id="{A37090C5-4346-4AFE-A466-2872F6E53AA5}"/>
                </a:ext>
              </a:extLst>
            </p:cNvPr>
            <p:cNvSpPr>
              <a:spLocks noChangeAspect="1"/>
            </p:cNvSpPr>
            <p:nvPr/>
          </p:nvSpPr>
          <p:spPr>
            <a:xfrm>
              <a:off x="2200472" y="6260715"/>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 name="Freeform: Shape 17">
              <a:extLst>
                <a:ext uri="{FF2B5EF4-FFF2-40B4-BE49-F238E27FC236}">
                  <a16:creationId xmlns:a16="http://schemas.microsoft.com/office/drawing/2014/main" id="{4C9CCFD6-0C0D-47DC-B8CB-8B622170B3DA}"/>
                </a:ext>
              </a:extLst>
            </p:cNvPr>
            <p:cNvSpPr>
              <a:spLocks noChangeAspect="1"/>
            </p:cNvSpPr>
            <p:nvPr/>
          </p:nvSpPr>
          <p:spPr>
            <a:xfrm>
              <a:off x="3160421"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 name="Freeform: Shape 18">
              <a:extLst>
                <a:ext uri="{FF2B5EF4-FFF2-40B4-BE49-F238E27FC236}">
                  <a16:creationId xmlns:a16="http://schemas.microsoft.com/office/drawing/2014/main" id="{75E3C349-9229-49EE-A0A6-A32E470B863B}"/>
                </a:ext>
              </a:extLst>
            </p:cNvPr>
            <p:cNvSpPr>
              <a:spLocks noChangeAspect="1"/>
            </p:cNvSpPr>
            <p:nvPr/>
          </p:nvSpPr>
          <p:spPr>
            <a:xfrm>
              <a:off x="3805292" y="6260715"/>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0" name="Freeform: Shape 19">
              <a:extLst>
                <a:ext uri="{FF2B5EF4-FFF2-40B4-BE49-F238E27FC236}">
                  <a16:creationId xmlns:a16="http://schemas.microsoft.com/office/drawing/2014/main" id="{F63AA8D3-3361-4810-A274-1116F1CA4302}"/>
                </a:ext>
              </a:extLst>
            </p:cNvPr>
            <p:cNvSpPr>
              <a:spLocks noChangeAspect="1"/>
            </p:cNvSpPr>
            <p:nvPr/>
          </p:nvSpPr>
          <p:spPr>
            <a:xfrm>
              <a:off x="5417467" y="6260715"/>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1" name="Freeform: Shape 20">
              <a:extLst>
                <a:ext uri="{FF2B5EF4-FFF2-40B4-BE49-F238E27FC236}">
                  <a16:creationId xmlns:a16="http://schemas.microsoft.com/office/drawing/2014/main" id="{89DF2651-1528-48E8-BA07-7629B8372F93}"/>
                </a:ext>
              </a:extLst>
            </p:cNvPr>
            <p:cNvSpPr>
              <a:spLocks noChangeAspect="1"/>
            </p:cNvSpPr>
            <p:nvPr/>
          </p:nvSpPr>
          <p:spPr>
            <a:xfrm>
              <a:off x="5417467"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2" name="Freeform: Shape 21">
              <a:extLst>
                <a:ext uri="{FF2B5EF4-FFF2-40B4-BE49-F238E27FC236}">
                  <a16:creationId xmlns:a16="http://schemas.microsoft.com/office/drawing/2014/main" id="{7609AEE7-603B-411D-B159-6F3E5A8D7511}"/>
                </a:ext>
              </a:extLst>
            </p:cNvPr>
            <p:cNvSpPr>
              <a:spLocks noChangeAspect="1"/>
            </p:cNvSpPr>
            <p:nvPr/>
          </p:nvSpPr>
          <p:spPr>
            <a:xfrm flipH="1">
              <a:off x="3492117" y="663585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3" name="Freeform: Shape 22">
              <a:extLst>
                <a:ext uri="{FF2B5EF4-FFF2-40B4-BE49-F238E27FC236}">
                  <a16:creationId xmlns:a16="http://schemas.microsoft.com/office/drawing/2014/main" id="{73C962C5-32F3-4379-B5B5-E459A3EED7CA}"/>
                </a:ext>
              </a:extLst>
            </p:cNvPr>
            <p:cNvSpPr>
              <a:spLocks noChangeAspect="1"/>
            </p:cNvSpPr>
            <p:nvPr/>
          </p:nvSpPr>
          <p:spPr>
            <a:xfrm>
              <a:off x="4127727"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4" name="Freeform: Shape 23">
              <a:extLst>
                <a:ext uri="{FF2B5EF4-FFF2-40B4-BE49-F238E27FC236}">
                  <a16:creationId xmlns:a16="http://schemas.microsoft.com/office/drawing/2014/main" id="{9F0CB17E-00D4-429E-BED7-599A6788BDAE}"/>
                </a:ext>
              </a:extLst>
            </p:cNvPr>
            <p:cNvSpPr>
              <a:spLocks noChangeAspect="1"/>
            </p:cNvSpPr>
            <p:nvPr/>
          </p:nvSpPr>
          <p:spPr>
            <a:xfrm>
              <a:off x="4450162"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5" name="Freeform: Shape 24">
              <a:extLst>
                <a:ext uri="{FF2B5EF4-FFF2-40B4-BE49-F238E27FC236}">
                  <a16:creationId xmlns:a16="http://schemas.microsoft.com/office/drawing/2014/main" id="{7E2E8A6D-9C56-451B-A396-1BE9A41AC5A8}"/>
                </a:ext>
              </a:extLst>
            </p:cNvPr>
            <p:cNvSpPr>
              <a:spLocks noChangeAspect="1"/>
            </p:cNvSpPr>
            <p:nvPr/>
          </p:nvSpPr>
          <p:spPr>
            <a:xfrm flipH="1">
              <a:off x="4781857" y="663585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6" name="Freeform: Shape 25">
              <a:extLst>
                <a:ext uri="{FF2B5EF4-FFF2-40B4-BE49-F238E27FC236}">
                  <a16:creationId xmlns:a16="http://schemas.microsoft.com/office/drawing/2014/main" id="{9DE5AD10-8B63-417F-9ECB-044DC6AD14AF}"/>
                </a:ext>
              </a:extLst>
            </p:cNvPr>
            <p:cNvSpPr>
              <a:spLocks noChangeAspect="1"/>
            </p:cNvSpPr>
            <p:nvPr/>
          </p:nvSpPr>
          <p:spPr>
            <a:xfrm flipH="1">
              <a:off x="3814552" y="588557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7" name="Freeform: Shape 26">
              <a:extLst>
                <a:ext uri="{FF2B5EF4-FFF2-40B4-BE49-F238E27FC236}">
                  <a16:creationId xmlns:a16="http://schemas.microsoft.com/office/drawing/2014/main" id="{BD12BF4B-5D39-404D-A01A-4BA3FDB45122}"/>
                </a:ext>
              </a:extLst>
            </p:cNvPr>
            <p:cNvSpPr>
              <a:spLocks noChangeAspect="1"/>
            </p:cNvSpPr>
            <p:nvPr/>
          </p:nvSpPr>
          <p:spPr>
            <a:xfrm>
              <a:off x="3160421" y="5510437"/>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8" name="Freeform: Shape 27">
              <a:extLst>
                <a:ext uri="{FF2B5EF4-FFF2-40B4-BE49-F238E27FC236}">
                  <a16:creationId xmlns:a16="http://schemas.microsoft.com/office/drawing/2014/main" id="{377D33AE-B213-41EE-911C-E7A17DB20C8A}"/>
                </a:ext>
              </a:extLst>
            </p:cNvPr>
            <p:cNvSpPr>
              <a:spLocks noChangeAspect="1"/>
            </p:cNvSpPr>
            <p:nvPr/>
          </p:nvSpPr>
          <p:spPr>
            <a:xfrm>
              <a:off x="3492117" y="588557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9" name="Freeform: Shape 28">
              <a:extLst>
                <a:ext uri="{FF2B5EF4-FFF2-40B4-BE49-F238E27FC236}">
                  <a16:creationId xmlns:a16="http://schemas.microsoft.com/office/drawing/2014/main" id="{BF6BED3A-7B0E-4C97-A471-F165B97F7412}"/>
                </a:ext>
              </a:extLst>
            </p:cNvPr>
            <p:cNvSpPr>
              <a:spLocks noChangeAspect="1"/>
            </p:cNvSpPr>
            <p:nvPr/>
          </p:nvSpPr>
          <p:spPr>
            <a:xfrm flipH="1">
              <a:off x="6071598" y="626071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0" name="Oval 29">
              <a:extLst>
                <a:ext uri="{FF2B5EF4-FFF2-40B4-BE49-F238E27FC236}">
                  <a16:creationId xmlns:a16="http://schemas.microsoft.com/office/drawing/2014/main" id="{90DDE272-09AF-4402-B14E-6339FA72F423}"/>
                </a:ext>
              </a:extLst>
            </p:cNvPr>
            <p:cNvSpPr/>
            <p:nvPr/>
          </p:nvSpPr>
          <p:spPr>
            <a:xfrm>
              <a:off x="265968" y="5132248"/>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1" name="Oval 30">
              <a:extLst>
                <a:ext uri="{FF2B5EF4-FFF2-40B4-BE49-F238E27FC236}">
                  <a16:creationId xmlns:a16="http://schemas.microsoft.com/office/drawing/2014/main" id="{F4A8BE78-FD45-4700-AE8A-5E3E5D28D946}"/>
                </a:ext>
              </a:extLst>
            </p:cNvPr>
            <p:cNvSpPr/>
            <p:nvPr/>
          </p:nvSpPr>
          <p:spPr>
            <a:xfrm>
              <a:off x="910838" y="513224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2" name="Freeform: Shape 31">
              <a:extLst>
                <a:ext uri="{FF2B5EF4-FFF2-40B4-BE49-F238E27FC236}">
                  <a16:creationId xmlns:a16="http://schemas.microsoft.com/office/drawing/2014/main" id="{2757A44A-2FB8-47FF-B57F-C2B3596A2DCB}"/>
                </a:ext>
              </a:extLst>
            </p:cNvPr>
            <p:cNvSpPr>
              <a:spLocks noChangeAspect="1"/>
            </p:cNvSpPr>
            <p:nvPr/>
          </p:nvSpPr>
          <p:spPr>
            <a:xfrm>
              <a:off x="584726" y="5134839"/>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3" name="Oval 32">
              <a:extLst>
                <a:ext uri="{FF2B5EF4-FFF2-40B4-BE49-F238E27FC236}">
                  <a16:creationId xmlns:a16="http://schemas.microsoft.com/office/drawing/2014/main" id="{3CC804C2-F1C4-4736-A600-7ED6425EF1C1}"/>
                </a:ext>
              </a:extLst>
            </p:cNvPr>
            <p:cNvSpPr/>
            <p:nvPr/>
          </p:nvSpPr>
          <p:spPr>
            <a:xfrm flipH="1">
              <a:off x="603122" y="550625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4" name="Oval 33">
              <a:extLst>
                <a:ext uri="{FF2B5EF4-FFF2-40B4-BE49-F238E27FC236}">
                  <a16:creationId xmlns:a16="http://schemas.microsoft.com/office/drawing/2014/main" id="{10B3E7B8-69EA-421F-AD90-413CBB6A1506}"/>
                </a:ext>
              </a:extLst>
            </p:cNvPr>
            <p:cNvSpPr/>
            <p:nvPr/>
          </p:nvSpPr>
          <p:spPr>
            <a:xfrm flipH="1">
              <a:off x="925557" y="5506258"/>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5" name="Oval 34">
              <a:extLst>
                <a:ext uri="{FF2B5EF4-FFF2-40B4-BE49-F238E27FC236}">
                  <a16:creationId xmlns:a16="http://schemas.microsoft.com/office/drawing/2014/main" id="{4E275078-C5D8-40E7-81A6-CFE621870A16}"/>
                </a:ext>
              </a:extLst>
            </p:cNvPr>
            <p:cNvSpPr/>
            <p:nvPr/>
          </p:nvSpPr>
          <p:spPr>
            <a:xfrm flipH="1">
              <a:off x="1247992" y="550625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6" name="Oval 35">
              <a:extLst>
                <a:ext uri="{FF2B5EF4-FFF2-40B4-BE49-F238E27FC236}">
                  <a16:creationId xmlns:a16="http://schemas.microsoft.com/office/drawing/2014/main" id="{F077E25A-9607-4FEA-9A82-242871C07806}"/>
                </a:ext>
              </a:extLst>
            </p:cNvPr>
            <p:cNvSpPr/>
            <p:nvPr/>
          </p:nvSpPr>
          <p:spPr>
            <a:xfrm flipH="1">
              <a:off x="1892862" y="550625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7" name="Oval 36">
              <a:extLst>
                <a:ext uri="{FF2B5EF4-FFF2-40B4-BE49-F238E27FC236}">
                  <a16:creationId xmlns:a16="http://schemas.microsoft.com/office/drawing/2014/main" id="{2DDD0436-5443-4EAD-914D-5F70782A2FF5}"/>
                </a:ext>
              </a:extLst>
            </p:cNvPr>
            <p:cNvSpPr/>
            <p:nvPr/>
          </p:nvSpPr>
          <p:spPr>
            <a:xfrm flipH="1">
              <a:off x="2860167" y="5506258"/>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8" name="Oval 37">
              <a:extLst>
                <a:ext uri="{FF2B5EF4-FFF2-40B4-BE49-F238E27FC236}">
                  <a16:creationId xmlns:a16="http://schemas.microsoft.com/office/drawing/2014/main" id="{C26A6DDD-1129-4723-8EF6-1014BD65C65A}"/>
                </a:ext>
              </a:extLst>
            </p:cNvPr>
            <p:cNvSpPr/>
            <p:nvPr/>
          </p:nvSpPr>
          <p:spPr>
            <a:xfrm flipH="1">
              <a:off x="2860167" y="588139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9" name="Oval 38">
              <a:extLst>
                <a:ext uri="{FF2B5EF4-FFF2-40B4-BE49-F238E27FC236}">
                  <a16:creationId xmlns:a16="http://schemas.microsoft.com/office/drawing/2014/main" id="{99F09163-DEA2-48FB-8791-F8201768DEAB}"/>
                </a:ext>
              </a:extLst>
            </p:cNvPr>
            <p:cNvSpPr/>
            <p:nvPr/>
          </p:nvSpPr>
          <p:spPr>
            <a:xfrm flipH="1">
              <a:off x="2537732" y="588139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0" name="Oval 39">
              <a:extLst>
                <a:ext uri="{FF2B5EF4-FFF2-40B4-BE49-F238E27FC236}">
                  <a16:creationId xmlns:a16="http://schemas.microsoft.com/office/drawing/2014/main" id="{34FF2438-BAD2-487A-8B23-D79653666EDC}"/>
                </a:ext>
              </a:extLst>
            </p:cNvPr>
            <p:cNvSpPr/>
            <p:nvPr/>
          </p:nvSpPr>
          <p:spPr>
            <a:xfrm flipH="1">
              <a:off x="1892862" y="5881398"/>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1" name="Oval 40">
              <a:extLst>
                <a:ext uri="{FF2B5EF4-FFF2-40B4-BE49-F238E27FC236}">
                  <a16:creationId xmlns:a16="http://schemas.microsoft.com/office/drawing/2014/main" id="{5984D6D7-D92D-4B25-ADB3-5CA9DB6868B9}"/>
                </a:ext>
              </a:extLst>
            </p:cNvPr>
            <p:cNvSpPr/>
            <p:nvPr/>
          </p:nvSpPr>
          <p:spPr>
            <a:xfrm flipH="1">
              <a:off x="925557" y="588139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2" name="Oval 41">
              <a:extLst>
                <a:ext uri="{FF2B5EF4-FFF2-40B4-BE49-F238E27FC236}">
                  <a16:creationId xmlns:a16="http://schemas.microsoft.com/office/drawing/2014/main" id="{EB356AFB-EAA0-44ED-B83F-980FAF66B02F}"/>
                </a:ext>
              </a:extLst>
            </p:cNvPr>
            <p:cNvSpPr/>
            <p:nvPr/>
          </p:nvSpPr>
          <p:spPr>
            <a:xfrm flipH="1">
              <a:off x="1247992" y="5881398"/>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3" name="Oval 42">
              <a:extLst>
                <a:ext uri="{FF2B5EF4-FFF2-40B4-BE49-F238E27FC236}">
                  <a16:creationId xmlns:a16="http://schemas.microsoft.com/office/drawing/2014/main" id="{1AE40A55-BDAD-4B59-A54D-8A5982038885}"/>
                </a:ext>
              </a:extLst>
            </p:cNvPr>
            <p:cNvSpPr/>
            <p:nvPr/>
          </p:nvSpPr>
          <p:spPr>
            <a:xfrm flipH="1">
              <a:off x="280686" y="5881398"/>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4" name="Oval 43">
              <a:extLst>
                <a:ext uri="{FF2B5EF4-FFF2-40B4-BE49-F238E27FC236}">
                  <a16:creationId xmlns:a16="http://schemas.microsoft.com/office/drawing/2014/main" id="{F91C735B-C7E3-4840-A570-68E2FBBC4F4C}"/>
                </a:ext>
              </a:extLst>
            </p:cNvPr>
            <p:cNvSpPr/>
            <p:nvPr/>
          </p:nvSpPr>
          <p:spPr>
            <a:xfrm flipH="1">
              <a:off x="280686" y="625653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5" name="Oval 44">
              <a:extLst>
                <a:ext uri="{FF2B5EF4-FFF2-40B4-BE49-F238E27FC236}">
                  <a16:creationId xmlns:a16="http://schemas.microsoft.com/office/drawing/2014/main" id="{7F83FF3E-7AAD-48DB-81F6-ADE94447AAEF}"/>
                </a:ext>
              </a:extLst>
            </p:cNvPr>
            <p:cNvSpPr/>
            <p:nvPr/>
          </p:nvSpPr>
          <p:spPr>
            <a:xfrm flipH="1">
              <a:off x="925557" y="6256537"/>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6" name="Oval 45">
              <a:extLst>
                <a:ext uri="{FF2B5EF4-FFF2-40B4-BE49-F238E27FC236}">
                  <a16:creationId xmlns:a16="http://schemas.microsoft.com/office/drawing/2014/main" id="{370057AE-D3AB-4809-9FF4-62F35C936C52}"/>
                </a:ext>
              </a:extLst>
            </p:cNvPr>
            <p:cNvSpPr/>
            <p:nvPr/>
          </p:nvSpPr>
          <p:spPr>
            <a:xfrm flipH="1">
              <a:off x="2215297" y="6631676"/>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7" name="Oval 46">
              <a:extLst>
                <a:ext uri="{FF2B5EF4-FFF2-40B4-BE49-F238E27FC236}">
                  <a16:creationId xmlns:a16="http://schemas.microsoft.com/office/drawing/2014/main" id="{7E80FC93-33AA-4A2C-9A3E-869326E0407D}"/>
                </a:ext>
              </a:extLst>
            </p:cNvPr>
            <p:cNvSpPr/>
            <p:nvPr/>
          </p:nvSpPr>
          <p:spPr>
            <a:xfrm flipH="1">
              <a:off x="603122" y="6631676"/>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8" name="Freeform: Shape 47">
              <a:extLst>
                <a:ext uri="{FF2B5EF4-FFF2-40B4-BE49-F238E27FC236}">
                  <a16:creationId xmlns:a16="http://schemas.microsoft.com/office/drawing/2014/main" id="{2797F14D-E9D8-4028-8B1A-3A32E892C4CB}"/>
                </a:ext>
              </a:extLst>
            </p:cNvPr>
            <p:cNvSpPr>
              <a:spLocks noChangeAspect="1"/>
            </p:cNvSpPr>
            <p:nvPr/>
          </p:nvSpPr>
          <p:spPr>
            <a:xfrm>
              <a:off x="931139" y="663426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9" name="Freeform: Shape 48">
              <a:extLst>
                <a:ext uri="{FF2B5EF4-FFF2-40B4-BE49-F238E27FC236}">
                  <a16:creationId xmlns:a16="http://schemas.microsoft.com/office/drawing/2014/main" id="{EA0F71F9-BD3D-4398-8891-4CE35E54AC37}"/>
                </a:ext>
              </a:extLst>
            </p:cNvPr>
            <p:cNvSpPr>
              <a:spLocks noChangeAspect="1"/>
            </p:cNvSpPr>
            <p:nvPr/>
          </p:nvSpPr>
          <p:spPr>
            <a:xfrm flipH="1">
              <a:off x="2856489" y="6259128"/>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0" name="Freeform: Shape 49">
              <a:extLst>
                <a:ext uri="{FF2B5EF4-FFF2-40B4-BE49-F238E27FC236}">
                  <a16:creationId xmlns:a16="http://schemas.microsoft.com/office/drawing/2014/main" id="{DBCCF59A-6228-4971-8D25-21DF6A4D1748}"/>
                </a:ext>
              </a:extLst>
            </p:cNvPr>
            <p:cNvSpPr>
              <a:spLocks noChangeAspect="1"/>
            </p:cNvSpPr>
            <p:nvPr/>
          </p:nvSpPr>
          <p:spPr>
            <a:xfrm flipH="1">
              <a:off x="2211618" y="5883988"/>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1" name="Freeform: Shape 50">
              <a:extLst>
                <a:ext uri="{FF2B5EF4-FFF2-40B4-BE49-F238E27FC236}">
                  <a16:creationId xmlns:a16="http://schemas.microsoft.com/office/drawing/2014/main" id="{61F12282-789F-45EB-8B4E-A9143EAD9CF5}"/>
                </a:ext>
              </a:extLst>
            </p:cNvPr>
            <p:cNvSpPr>
              <a:spLocks noChangeAspect="1"/>
            </p:cNvSpPr>
            <p:nvPr/>
          </p:nvSpPr>
          <p:spPr>
            <a:xfrm flipH="1">
              <a:off x="1566748" y="5883988"/>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2" name="Freeform: Shape 51">
              <a:extLst>
                <a:ext uri="{FF2B5EF4-FFF2-40B4-BE49-F238E27FC236}">
                  <a16:creationId xmlns:a16="http://schemas.microsoft.com/office/drawing/2014/main" id="{8F854C6B-27E0-4093-92DC-0EDC8EF6140D}"/>
                </a:ext>
              </a:extLst>
            </p:cNvPr>
            <p:cNvSpPr>
              <a:spLocks noChangeAspect="1"/>
            </p:cNvSpPr>
            <p:nvPr/>
          </p:nvSpPr>
          <p:spPr>
            <a:xfrm flipH="1">
              <a:off x="599443" y="5883988"/>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3" name="Freeform: Shape 52">
              <a:extLst>
                <a:ext uri="{FF2B5EF4-FFF2-40B4-BE49-F238E27FC236}">
                  <a16:creationId xmlns:a16="http://schemas.microsoft.com/office/drawing/2014/main" id="{94A86F11-E00F-47F3-B4E4-ADB55A16ECA7}"/>
                </a:ext>
              </a:extLst>
            </p:cNvPr>
            <p:cNvSpPr>
              <a:spLocks noChangeAspect="1"/>
            </p:cNvSpPr>
            <p:nvPr/>
          </p:nvSpPr>
          <p:spPr>
            <a:xfrm flipH="1">
              <a:off x="599443" y="6259128"/>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4" name="Freeform: Shape 53">
              <a:extLst>
                <a:ext uri="{FF2B5EF4-FFF2-40B4-BE49-F238E27FC236}">
                  <a16:creationId xmlns:a16="http://schemas.microsoft.com/office/drawing/2014/main" id="{5AD8A956-48E3-449D-BEDD-C8DBB6F1B9DA}"/>
                </a:ext>
              </a:extLst>
            </p:cNvPr>
            <p:cNvSpPr>
              <a:spLocks noChangeAspect="1"/>
            </p:cNvSpPr>
            <p:nvPr/>
          </p:nvSpPr>
          <p:spPr>
            <a:xfrm flipH="1">
              <a:off x="1889183" y="6259128"/>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5" name="Freeform: Shape 54">
              <a:extLst>
                <a:ext uri="{FF2B5EF4-FFF2-40B4-BE49-F238E27FC236}">
                  <a16:creationId xmlns:a16="http://schemas.microsoft.com/office/drawing/2014/main" id="{FB3DE89F-319B-4D94-9F91-8797DEB4666B}"/>
                </a:ext>
              </a:extLst>
            </p:cNvPr>
            <p:cNvSpPr>
              <a:spLocks noChangeAspect="1"/>
            </p:cNvSpPr>
            <p:nvPr/>
          </p:nvSpPr>
          <p:spPr>
            <a:xfrm flipH="1">
              <a:off x="1566748" y="6259128"/>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6" name="Freeform: Shape 55">
              <a:extLst>
                <a:ext uri="{FF2B5EF4-FFF2-40B4-BE49-F238E27FC236}">
                  <a16:creationId xmlns:a16="http://schemas.microsoft.com/office/drawing/2014/main" id="{9E3E8D51-3705-467F-8055-F162843CA41E}"/>
                </a:ext>
              </a:extLst>
            </p:cNvPr>
            <p:cNvSpPr>
              <a:spLocks noChangeAspect="1"/>
            </p:cNvSpPr>
            <p:nvPr/>
          </p:nvSpPr>
          <p:spPr>
            <a:xfrm>
              <a:off x="1253574" y="6259128"/>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7" name="Freeform: Shape 56">
              <a:extLst>
                <a:ext uri="{FF2B5EF4-FFF2-40B4-BE49-F238E27FC236}">
                  <a16:creationId xmlns:a16="http://schemas.microsoft.com/office/drawing/2014/main" id="{32450266-FC52-416B-9C93-98D3EBCD6D1A}"/>
                </a:ext>
              </a:extLst>
            </p:cNvPr>
            <p:cNvSpPr>
              <a:spLocks noChangeAspect="1"/>
            </p:cNvSpPr>
            <p:nvPr/>
          </p:nvSpPr>
          <p:spPr>
            <a:xfrm flipH="1">
              <a:off x="1244313" y="663426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8" name="Freeform: Shape 57">
              <a:extLst>
                <a:ext uri="{FF2B5EF4-FFF2-40B4-BE49-F238E27FC236}">
                  <a16:creationId xmlns:a16="http://schemas.microsoft.com/office/drawing/2014/main" id="{F9DABA9F-7DC9-4CDC-BA1E-43F0FC23CA89}"/>
                </a:ext>
              </a:extLst>
            </p:cNvPr>
            <p:cNvSpPr>
              <a:spLocks noChangeAspect="1"/>
            </p:cNvSpPr>
            <p:nvPr/>
          </p:nvSpPr>
          <p:spPr>
            <a:xfrm flipH="1">
              <a:off x="1566748" y="663426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59" name="Freeform: Shape 58">
              <a:extLst>
                <a:ext uri="{FF2B5EF4-FFF2-40B4-BE49-F238E27FC236}">
                  <a16:creationId xmlns:a16="http://schemas.microsoft.com/office/drawing/2014/main" id="{3B563FE1-5242-4BC8-9856-D9B11F383428}"/>
                </a:ext>
              </a:extLst>
            </p:cNvPr>
            <p:cNvSpPr>
              <a:spLocks noChangeAspect="1"/>
            </p:cNvSpPr>
            <p:nvPr/>
          </p:nvSpPr>
          <p:spPr>
            <a:xfrm flipH="1">
              <a:off x="1898444" y="663426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0" name="Freeform: Shape 59">
              <a:extLst>
                <a:ext uri="{FF2B5EF4-FFF2-40B4-BE49-F238E27FC236}">
                  <a16:creationId xmlns:a16="http://schemas.microsoft.com/office/drawing/2014/main" id="{BFD31558-C341-43F1-863A-B77EEB915AB1}"/>
                </a:ext>
              </a:extLst>
            </p:cNvPr>
            <p:cNvSpPr>
              <a:spLocks noChangeAspect="1"/>
            </p:cNvSpPr>
            <p:nvPr/>
          </p:nvSpPr>
          <p:spPr>
            <a:xfrm flipH="1">
              <a:off x="2865749" y="663426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1" name="Freeform: Shape 60">
              <a:extLst>
                <a:ext uri="{FF2B5EF4-FFF2-40B4-BE49-F238E27FC236}">
                  <a16:creationId xmlns:a16="http://schemas.microsoft.com/office/drawing/2014/main" id="{D856D51A-18D4-4D79-8B4A-2147CEAF2F79}"/>
                </a:ext>
              </a:extLst>
            </p:cNvPr>
            <p:cNvSpPr>
              <a:spLocks noChangeAspect="1"/>
            </p:cNvSpPr>
            <p:nvPr/>
          </p:nvSpPr>
          <p:spPr>
            <a:xfrm flipH="1">
              <a:off x="2534054" y="6634267"/>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2" name="Freeform: Shape 61">
              <a:extLst>
                <a:ext uri="{FF2B5EF4-FFF2-40B4-BE49-F238E27FC236}">
                  <a16:creationId xmlns:a16="http://schemas.microsoft.com/office/drawing/2014/main" id="{EB9D3475-9352-4CFC-A793-0B176BE61A30}"/>
                </a:ext>
              </a:extLst>
            </p:cNvPr>
            <p:cNvSpPr>
              <a:spLocks noChangeAspect="1"/>
            </p:cNvSpPr>
            <p:nvPr/>
          </p:nvSpPr>
          <p:spPr>
            <a:xfrm>
              <a:off x="2220879" y="550884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3" name="Freeform: Shape 62">
              <a:extLst>
                <a:ext uri="{FF2B5EF4-FFF2-40B4-BE49-F238E27FC236}">
                  <a16:creationId xmlns:a16="http://schemas.microsoft.com/office/drawing/2014/main" id="{B1A43CB2-DF99-46CD-B70D-5D9AFB705643}"/>
                </a:ext>
              </a:extLst>
            </p:cNvPr>
            <p:cNvSpPr>
              <a:spLocks noChangeAspect="1"/>
            </p:cNvSpPr>
            <p:nvPr/>
          </p:nvSpPr>
          <p:spPr>
            <a:xfrm>
              <a:off x="286268" y="5508849"/>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4" name="Freeform: Shape 63">
              <a:extLst>
                <a:ext uri="{FF2B5EF4-FFF2-40B4-BE49-F238E27FC236}">
                  <a16:creationId xmlns:a16="http://schemas.microsoft.com/office/drawing/2014/main" id="{DC312C24-E759-497E-A773-C9E17AE56BA8}"/>
                </a:ext>
              </a:extLst>
            </p:cNvPr>
            <p:cNvSpPr>
              <a:spLocks noChangeAspect="1"/>
            </p:cNvSpPr>
            <p:nvPr/>
          </p:nvSpPr>
          <p:spPr>
            <a:xfrm flipH="1">
              <a:off x="277008" y="6634267"/>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grpSp>
          <p:nvGrpSpPr>
            <p:cNvPr id="65" name="Group 64">
              <a:extLst>
                <a:ext uri="{FF2B5EF4-FFF2-40B4-BE49-F238E27FC236}">
                  <a16:creationId xmlns:a16="http://schemas.microsoft.com/office/drawing/2014/main" id="{68281D35-C539-460D-82FB-0487F78DBF89}"/>
                </a:ext>
              </a:extLst>
            </p:cNvPr>
            <p:cNvGrpSpPr/>
            <p:nvPr/>
          </p:nvGrpSpPr>
          <p:grpSpPr>
            <a:xfrm>
              <a:off x="631957" y="5532585"/>
              <a:ext cx="2575102" cy="1117184"/>
              <a:chOff x="7092501" y="2310456"/>
              <a:chExt cx="2575102" cy="1117184"/>
            </a:xfrm>
          </p:grpSpPr>
          <p:sp>
            <p:nvSpPr>
              <p:cNvPr id="66" name="Freeform: Shape 65">
                <a:extLst>
                  <a:ext uri="{FF2B5EF4-FFF2-40B4-BE49-F238E27FC236}">
                    <a16:creationId xmlns:a16="http://schemas.microsoft.com/office/drawing/2014/main" id="{E6E1C1C2-CC29-4920-B698-B82949A8D580}"/>
                  </a:ext>
                </a:extLst>
              </p:cNvPr>
              <p:cNvSpPr/>
              <p:nvPr/>
            </p:nvSpPr>
            <p:spPr>
              <a:xfrm flipH="1">
                <a:off x="9025606" y="2677361"/>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7" name="Freeform: Shape 66">
                <a:extLst>
                  <a:ext uri="{FF2B5EF4-FFF2-40B4-BE49-F238E27FC236}">
                    <a16:creationId xmlns:a16="http://schemas.microsoft.com/office/drawing/2014/main" id="{BFE67536-D75C-4000-B588-E4F19A52B888}"/>
                  </a:ext>
                </a:extLst>
              </p:cNvPr>
              <p:cNvSpPr/>
              <p:nvPr/>
            </p:nvSpPr>
            <p:spPr>
              <a:xfrm flipH="1">
                <a:off x="8386751" y="2314127"/>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68" name="Graphic 98">
                <a:extLst>
                  <a:ext uri="{FF2B5EF4-FFF2-40B4-BE49-F238E27FC236}">
                    <a16:creationId xmlns:a16="http://schemas.microsoft.com/office/drawing/2014/main" id="{4C271F61-5EFE-4522-85B0-939A1FC92D19}"/>
                  </a:ext>
                </a:extLst>
              </p:cNvPr>
              <p:cNvSpPr>
                <a:spLocks noChangeAspect="1"/>
              </p:cNvSpPr>
              <p:nvPr/>
            </p:nvSpPr>
            <p:spPr>
              <a:xfrm>
                <a:off x="7737536" y="2310456"/>
                <a:ext cx="640080" cy="749546"/>
              </a:xfrm>
              <a:custGeom>
                <a:avLst/>
                <a:gdLst>
                  <a:gd name="connsiteX0" fmla="*/ 0 w 481203"/>
                  <a:gd name="connsiteY0" fmla="*/ 0 h 563498"/>
                  <a:gd name="connsiteX1" fmla="*/ 0 w 481203"/>
                  <a:gd name="connsiteY1" fmla="*/ 0 h 563498"/>
                  <a:gd name="connsiteX2" fmla="*/ 481203 w 481203"/>
                  <a:gd name="connsiteY2" fmla="*/ 281750 h 563498"/>
                  <a:gd name="connsiteX3" fmla="*/ 0 w 481203"/>
                  <a:gd name="connsiteY3" fmla="*/ 563499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0"/>
                    </a:moveTo>
                    <a:lnTo>
                      <a:pt x="0" y="0"/>
                    </a:lnTo>
                    <a:lnTo>
                      <a:pt x="481203" y="281750"/>
                    </a:lnTo>
                    <a:lnTo>
                      <a:pt x="0" y="563499"/>
                    </a:lnTo>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sp>
            <p:nvSpPr>
              <p:cNvPr id="69" name="Freeform: Shape 68">
                <a:extLst>
                  <a:ext uri="{FF2B5EF4-FFF2-40B4-BE49-F238E27FC236}">
                    <a16:creationId xmlns:a16="http://schemas.microsoft.com/office/drawing/2014/main" id="{BD9881C6-E08F-4006-955F-2E374BB9658B}"/>
                  </a:ext>
                </a:extLst>
              </p:cNvPr>
              <p:cNvSpPr/>
              <p:nvPr/>
            </p:nvSpPr>
            <p:spPr>
              <a:xfrm flipH="1">
                <a:off x="7092501" y="2314127"/>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grpSp>
      </p:grpSp>
    </p:spTree>
    <p:extLst>
      <p:ext uri="{BB962C8B-B14F-4D97-AF65-F5344CB8AC3E}">
        <p14:creationId xmlns:p14="http://schemas.microsoft.com/office/powerpoint/2010/main" val="139409394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a:t>Acknowledgements</a:t>
            </a:r>
            <a:endParaRPr lang="LID4096"/>
          </a:p>
        </p:txBody>
      </p:sp>
      <p:sp>
        <p:nvSpPr>
          <p:cNvPr id="4" name="Text Placeholder 3">
            <a:extLst>
              <a:ext uri="{FF2B5EF4-FFF2-40B4-BE49-F238E27FC236}">
                <a16:creationId xmlns:a16="http://schemas.microsoft.com/office/drawing/2014/main" id="{CD4C25D9-65A2-4126-85DF-13BDDAD2BE0D}"/>
              </a:ext>
            </a:extLst>
          </p:cNvPr>
          <p:cNvSpPr>
            <a:spLocks noGrp="1"/>
          </p:cNvSpPr>
          <p:nvPr>
            <p:ph sz="quarter" idx="10"/>
          </p:nvPr>
        </p:nvSpPr>
        <p:spPr>
          <a:xfrm>
            <a:off x="584200" y="1435100"/>
            <a:ext cx="11018838" cy="4875181"/>
          </a:xfrm>
        </p:spPr>
        <p:txBody>
          <a:bodyPr/>
          <a:lstStyle/>
          <a:p>
            <a:r>
              <a:rPr lang="en-US" sz="2400" dirty="0"/>
              <a:t>Guillaume </a:t>
            </a:r>
            <a:r>
              <a:rPr lang="en-US" sz="2400" dirty="0" err="1"/>
              <a:t>Boissé</a:t>
            </a:r>
            <a:endParaRPr lang="en-US" sz="2400" dirty="0"/>
          </a:p>
          <a:p>
            <a:r>
              <a:rPr lang="en-US" sz="2400" dirty="0"/>
              <a:t>Marcus </a:t>
            </a:r>
            <a:r>
              <a:rPr lang="en-US" sz="2400" dirty="0" err="1"/>
              <a:t>Rogowsky</a:t>
            </a:r>
            <a:endParaRPr lang="en-US" sz="2400" dirty="0"/>
          </a:p>
          <a:p>
            <a:r>
              <a:rPr lang="en-US" sz="2400" dirty="0" err="1"/>
              <a:t>Matthäus</a:t>
            </a:r>
            <a:r>
              <a:rPr lang="en-US" sz="2400" dirty="0"/>
              <a:t> </a:t>
            </a:r>
            <a:r>
              <a:rPr lang="en-US" sz="2400" dirty="0" err="1"/>
              <a:t>Chajdas</a:t>
            </a:r>
            <a:endParaRPr lang="en-US" sz="2400" dirty="0"/>
          </a:p>
          <a:p>
            <a:r>
              <a:rPr lang="en-US" sz="2400" dirty="0" err="1"/>
              <a:t>Rys</a:t>
            </a:r>
            <a:r>
              <a:rPr lang="en-US" sz="2400" dirty="0"/>
              <a:t> </a:t>
            </a:r>
            <a:r>
              <a:rPr lang="en-US" sz="2400" dirty="0" err="1"/>
              <a:t>Sommefeldt</a:t>
            </a:r>
            <a:endParaRPr lang="en-US" sz="2400" dirty="0"/>
          </a:p>
          <a:p>
            <a:r>
              <a:rPr lang="en-US" sz="2400" dirty="0"/>
              <a:t>Colin Riley</a:t>
            </a:r>
          </a:p>
          <a:p>
            <a:r>
              <a:rPr lang="en-US" sz="2400" dirty="0"/>
              <a:t>Kenneth Mitchell</a:t>
            </a:r>
          </a:p>
          <a:p>
            <a:r>
              <a:rPr lang="en-US" sz="2400" dirty="0"/>
              <a:t>Marco Weber</a:t>
            </a:r>
          </a:p>
          <a:p>
            <a:r>
              <a:rPr lang="en-US" sz="2400" dirty="0"/>
              <a:t>Gareth Thomas</a:t>
            </a:r>
          </a:p>
          <a:p>
            <a:r>
              <a:rPr lang="en-US" sz="2400" dirty="0"/>
              <a:t>Jonas Gustavsson</a:t>
            </a:r>
          </a:p>
          <a:p>
            <a:r>
              <a:rPr lang="en-US" sz="2400" dirty="0"/>
              <a:t>Nicolas </a:t>
            </a:r>
            <a:r>
              <a:rPr lang="en-US" sz="2400" dirty="0" err="1"/>
              <a:t>Thibieroz</a:t>
            </a:r>
            <a:endParaRPr lang="en-US" sz="2400" dirty="0"/>
          </a:p>
          <a:p>
            <a:endParaRPr lang="LID4096" sz="2400" dirty="0"/>
          </a:p>
        </p:txBody>
      </p:sp>
      <p:pic>
        <p:nvPicPr>
          <p:cNvPr id="5" name="Picture 4">
            <a:extLst>
              <a:ext uri="{FF2B5EF4-FFF2-40B4-BE49-F238E27FC236}">
                <a16:creationId xmlns:a16="http://schemas.microsoft.com/office/drawing/2014/main" id="{3F17892D-D9AB-4054-A630-F3B765EFC3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70585" y="2049695"/>
            <a:ext cx="7934325" cy="1019906"/>
          </a:xfrm>
          <a:prstGeom prst="rect">
            <a:avLst/>
          </a:prstGeom>
        </p:spPr>
      </p:pic>
      <p:sp>
        <p:nvSpPr>
          <p:cNvPr id="7" name="TextBox 6">
            <a:extLst>
              <a:ext uri="{FF2B5EF4-FFF2-40B4-BE49-F238E27FC236}">
                <a16:creationId xmlns:a16="http://schemas.microsoft.com/office/drawing/2014/main" id="{307D03A7-DB04-4D28-ABFC-D43FDB6260F9}"/>
              </a:ext>
            </a:extLst>
          </p:cNvPr>
          <p:cNvSpPr txBox="1"/>
          <p:nvPr/>
        </p:nvSpPr>
        <p:spPr>
          <a:xfrm>
            <a:off x="4333876" y="3424454"/>
            <a:ext cx="6762750" cy="635559"/>
          </a:xfrm>
          <a:prstGeom prst="rect">
            <a:avLst/>
          </a:prstGeom>
          <a:noFill/>
        </p:spPr>
        <p:txBody>
          <a:bodyPr wrap="square">
            <a:spAutoFit/>
          </a:bodyPr>
          <a:lstStyle/>
          <a:p>
            <a:pPr algn="ctr"/>
            <a:r>
              <a:rPr lang="de-DE" dirty="0"/>
              <a:t>Soon to be found here—next to our reflection denoiser:</a:t>
            </a:r>
            <a:br>
              <a:rPr lang="de-DE" dirty="0"/>
            </a:br>
            <a:r>
              <a:rPr lang="LID4096" dirty="0"/>
              <a:t>https://gpuopen.com/fidelityfx-denoiser/</a:t>
            </a:r>
          </a:p>
        </p:txBody>
      </p:sp>
      <p:grpSp>
        <p:nvGrpSpPr>
          <p:cNvPr id="6" name="Group 5">
            <a:extLst>
              <a:ext uri="{FF2B5EF4-FFF2-40B4-BE49-F238E27FC236}">
                <a16:creationId xmlns:a16="http://schemas.microsoft.com/office/drawing/2014/main" id="{0AFCE6A5-8B7D-4F85-A313-0751815BE0DE}"/>
              </a:ext>
              <a:ext uri="{C183D7F6-B498-43B3-948B-1728B52AA6E4}">
                <adec:decorative xmlns:adec="http://schemas.microsoft.com/office/drawing/2017/decorative" val="1"/>
              </a:ext>
            </a:extLst>
          </p:cNvPr>
          <p:cNvGrpSpPr/>
          <p:nvPr/>
        </p:nvGrpSpPr>
        <p:grpSpPr>
          <a:xfrm>
            <a:off x="9297580" y="4056966"/>
            <a:ext cx="2963000" cy="2641061"/>
            <a:chOff x="9297580" y="4056966"/>
            <a:chExt cx="2963000" cy="2641061"/>
          </a:xfrm>
        </p:grpSpPr>
        <p:sp>
          <p:nvSpPr>
            <p:cNvPr id="8" name="Oval 7">
              <a:extLst>
                <a:ext uri="{FF2B5EF4-FFF2-40B4-BE49-F238E27FC236}">
                  <a16:creationId xmlns:a16="http://schemas.microsoft.com/office/drawing/2014/main" id="{A4BEC53E-7788-4DD6-823E-133E5E74F5A0}"/>
                </a:ext>
              </a:extLst>
            </p:cNvPr>
            <p:cNvSpPr/>
            <p:nvPr/>
          </p:nvSpPr>
          <p:spPr>
            <a:xfrm>
              <a:off x="11862342" y="4758702"/>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9" name="Oval 8">
              <a:extLst>
                <a:ext uri="{FF2B5EF4-FFF2-40B4-BE49-F238E27FC236}">
                  <a16:creationId xmlns:a16="http://schemas.microsoft.com/office/drawing/2014/main" id="{787E6F79-DAC6-43EC-9004-30AFEF09EEC5}"/>
                </a:ext>
              </a:extLst>
            </p:cNvPr>
            <p:cNvSpPr/>
            <p:nvPr/>
          </p:nvSpPr>
          <p:spPr>
            <a:xfrm>
              <a:off x="11539907" y="4758702"/>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0" name="Oval 9">
              <a:extLst>
                <a:ext uri="{FF2B5EF4-FFF2-40B4-BE49-F238E27FC236}">
                  <a16:creationId xmlns:a16="http://schemas.microsoft.com/office/drawing/2014/main" id="{DA534C94-036A-46D0-AD2D-18345C354BE0}"/>
                </a:ext>
              </a:extLst>
            </p:cNvPr>
            <p:cNvSpPr/>
            <p:nvPr/>
          </p:nvSpPr>
          <p:spPr>
            <a:xfrm>
              <a:off x="11862342" y="5133836"/>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1" name="Freeform: Shape 10">
              <a:extLst>
                <a:ext uri="{FF2B5EF4-FFF2-40B4-BE49-F238E27FC236}">
                  <a16:creationId xmlns:a16="http://schemas.microsoft.com/office/drawing/2014/main" id="{921830FB-64D7-4E2C-88DE-08E316C91900}"/>
                </a:ext>
              </a:extLst>
            </p:cNvPr>
            <p:cNvSpPr>
              <a:spLocks noChangeAspect="1"/>
            </p:cNvSpPr>
            <p:nvPr/>
          </p:nvSpPr>
          <p:spPr>
            <a:xfrm>
              <a:off x="11867925" y="4386153"/>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2" name="Freeform: Shape 11">
              <a:extLst>
                <a:ext uri="{FF2B5EF4-FFF2-40B4-BE49-F238E27FC236}">
                  <a16:creationId xmlns:a16="http://schemas.microsoft.com/office/drawing/2014/main" id="{79892B5A-1B90-40B8-818F-565E478BC2EF}"/>
                </a:ext>
              </a:extLst>
            </p:cNvPr>
            <p:cNvSpPr>
              <a:spLocks noChangeAspect="1"/>
            </p:cNvSpPr>
            <p:nvPr/>
          </p:nvSpPr>
          <p:spPr>
            <a:xfrm>
              <a:off x="11536229" y="4386153"/>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3" name="Freeform: Shape 12">
              <a:extLst>
                <a:ext uri="{FF2B5EF4-FFF2-40B4-BE49-F238E27FC236}">
                  <a16:creationId xmlns:a16="http://schemas.microsoft.com/office/drawing/2014/main" id="{5F2F55C1-198C-4893-9865-DC3CDFDDF5D9}"/>
                </a:ext>
              </a:extLst>
            </p:cNvPr>
            <p:cNvSpPr>
              <a:spLocks noChangeAspect="1"/>
            </p:cNvSpPr>
            <p:nvPr/>
          </p:nvSpPr>
          <p:spPr>
            <a:xfrm>
              <a:off x="12188461" y="4761293"/>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4" name="Freeform: Shape 13">
              <a:extLst>
                <a:ext uri="{FF2B5EF4-FFF2-40B4-BE49-F238E27FC236}">
                  <a16:creationId xmlns:a16="http://schemas.microsoft.com/office/drawing/2014/main" id="{525EF185-803F-4288-8CE1-E0FD69E2C18D}"/>
                </a:ext>
              </a:extLst>
            </p:cNvPr>
            <p:cNvSpPr>
              <a:spLocks noChangeAspect="1"/>
            </p:cNvSpPr>
            <p:nvPr/>
          </p:nvSpPr>
          <p:spPr>
            <a:xfrm>
              <a:off x="11536229" y="5136427"/>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5" name="Freeform: Shape 14">
              <a:extLst>
                <a:ext uri="{FF2B5EF4-FFF2-40B4-BE49-F238E27FC236}">
                  <a16:creationId xmlns:a16="http://schemas.microsoft.com/office/drawing/2014/main" id="{44EBB98F-BED4-479A-B9A8-E22C9ADC174D}"/>
                </a:ext>
              </a:extLst>
            </p:cNvPr>
            <p:cNvSpPr>
              <a:spLocks noChangeAspect="1"/>
            </p:cNvSpPr>
            <p:nvPr/>
          </p:nvSpPr>
          <p:spPr>
            <a:xfrm>
              <a:off x="12197723" y="5136427"/>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6" name="Oval 15">
              <a:extLst>
                <a:ext uri="{FF2B5EF4-FFF2-40B4-BE49-F238E27FC236}">
                  <a16:creationId xmlns:a16="http://schemas.microsoft.com/office/drawing/2014/main" id="{AB4E0781-178F-4946-8C35-67E57799EECC}"/>
                </a:ext>
              </a:extLst>
            </p:cNvPr>
            <p:cNvSpPr/>
            <p:nvPr/>
          </p:nvSpPr>
          <p:spPr>
            <a:xfrm flipH="1">
              <a:off x="11873382" y="5882986"/>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7" name="Oval 16">
              <a:extLst>
                <a:ext uri="{FF2B5EF4-FFF2-40B4-BE49-F238E27FC236}">
                  <a16:creationId xmlns:a16="http://schemas.microsoft.com/office/drawing/2014/main" id="{940F2013-3133-4AB7-B091-7AABD985DFB6}"/>
                </a:ext>
              </a:extLst>
            </p:cNvPr>
            <p:cNvSpPr/>
            <p:nvPr/>
          </p:nvSpPr>
          <p:spPr>
            <a:xfrm flipH="1">
              <a:off x="11232190" y="588298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8" name="Oval 17">
              <a:extLst>
                <a:ext uri="{FF2B5EF4-FFF2-40B4-BE49-F238E27FC236}">
                  <a16:creationId xmlns:a16="http://schemas.microsoft.com/office/drawing/2014/main" id="{02FB1395-FE17-4565-8191-FE33475D48C5}"/>
                </a:ext>
              </a:extLst>
            </p:cNvPr>
            <p:cNvSpPr/>
            <p:nvPr/>
          </p:nvSpPr>
          <p:spPr>
            <a:xfrm flipH="1">
              <a:off x="10909755" y="5882986"/>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19" name="Oval 18">
              <a:extLst>
                <a:ext uri="{FF2B5EF4-FFF2-40B4-BE49-F238E27FC236}">
                  <a16:creationId xmlns:a16="http://schemas.microsoft.com/office/drawing/2014/main" id="{D8BA21CB-E0A8-48C3-8443-3916C51A9EBB}"/>
                </a:ext>
              </a:extLst>
            </p:cNvPr>
            <p:cNvSpPr/>
            <p:nvPr/>
          </p:nvSpPr>
          <p:spPr>
            <a:xfrm flipH="1">
              <a:off x="10264885" y="5882986"/>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0" name="Oval 19">
              <a:extLst>
                <a:ext uri="{FF2B5EF4-FFF2-40B4-BE49-F238E27FC236}">
                  <a16:creationId xmlns:a16="http://schemas.microsoft.com/office/drawing/2014/main" id="{FB0BEFAE-2650-49A9-94E1-B9DEF6904398}"/>
                </a:ext>
              </a:extLst>
            </p:cNvPr>
            <p:cNvSpPr/>
            <p:nvPr/>
          </p:nvSpPr>
          <p:spPr>
            <a:xfrm flipH="1">
              <a:off x="9297580" y="625812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1" name="Oval 20">
              <a:extLst>
                <a:ext uri="{FF2B5EF4-FFF2-40B4-BE49-F238E27FC236}">
                  <a16:creationId xmlns:a16="http://schemas.microsoft.com/office/drawing/2014/main" id="{4DF25600-B84F-4E7A-BE96-972D95C63631}"/>
                </a:ext>
              </a:extLst>
            </p:cNvPr>
            <p:cNvSpPr/>
            <p:nvPr/>
          </p:nvSpPr>
          <p:spPr>
            <a:xfrm flipH="1">
              <a:off x="10587320" y="6258125"/>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2" name="Oval 21">
              <a:extLst>
                <a:ext uri="{FF2B5EF4-FFF2-40B4-BE49-F238E27FC236}">
                  <a16:creationId xmlns:a16="http://schemas.microsoft.com/office/drawing/2014/main" id="{080BC8B0-BC8D-4C68-94F7-D09608EF9923}"/>
                </a:ext>
              </a:extLst>
            </p:cNvPr>
            <p:cNvSpPr/>
            <p:nvPr/>
          </p:nvSpPr>
          <p:spPr>
            <a:xfrm flipH="1">
              <a:off x="10587320" y="6633264"/>
              <a:ext cx="64763" cy="64763"/>
            </a:xfrm>
            <a:prstGeom prst="ellipse">
              <a:avLst/>
            </a:prstGeom>
            <a:solidFill>
              <a:schemeClr val="tx1">
                <a:alpha val="15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3" name="Oval 22">
              <a:extLst>
                <a:ext uri="{FF2B5EF4-FFF2-40B4-BE49-F238E27FC236}">
                  <a16:creationId xmlns:a16="http://schemas.microsoft.com/office/drawing/2014/main" id="{D557B1AB-E3AA-489E-9495-D6671A908703}"/>
                </a:ext>
              </a:extLst>
            </p:cNvPr>
            <p:cNvSpPr/>
            <p:nvPr/>
          </p:nvSpPr>
          <p:spPr>
            <a:xfrm flipH="1">
              <a:off x="11554625" y="6633264"/>
              <a:ext cx="64763" cy="64763"/>
            </a:xfrm>
            <a:prstGeom prst="ellipse">
              <a:avLst/>
            </a:prstGeom>
            <a:solidFill>
              <a:schemeClr val="tx1">
                <a:alpha val="30000"/>
              </a:schemeClr>
            </a:solidFill>
            <a:ln w="19050">
              <a:noFill/>
            </a:ln>
          </p:spPr>
          <p:txBody>
            <a:bodyPr wrap="square" rtlCol="0" anchor="ctr">
              <a:sp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4" name="Freeform: Shape 23">
              <a:extLst>
                <a:ext uri="{FF2B5EF4-FFF2-40B4-BE49-F238E27FC236}">
                  <a16:creationId xmlns:a16="http://schemas.microsoft.com/office/drawing/2014/main" id="{2AB8755C-F422-48C5-B535-DB7699AE7F55}"/>
                </a:ext>
              </a:extLst>
            </p:cNvPr>
            <p:cNvSpPr>
              <a:spLocks noChangeAspect="1"/>
            </p:cNvSpPr>
            <p:nvPr/>
          </p:nvSpPr>
          <p:spPr>
            <a:xfrm flipH="1">
              <a:off x="12188461" y="5885576"/>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5" name="Freeform: Shape 24">
              <a:extLst>
                <a:ext uri="{FF2B5EF4-FFF2-40B4-BE49-F238E27FC236}">
                  <a16:creationId xmlns:a16="http://schemas.microsoft.com/office/drawing/2014/main" id="{75D6EE36-5122-4937-A5BC-A21A97D54BD2}"/>
                </a:ext>
              </a:extLst>
            </p:cNvPr>
            <p:cNvSpPr>
              <a:spLocks noChangeAspect="1"/>
            </p:cNvSpPr>
            <p:nvPr/>
          </p:nvSpPr>
          <p:spPr>
            <a:xfrm flipH="1">
              <a:off x="11878964" y="663585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6" name="Freeform: Shape 25">
              <a:extLst>
                <a:ext uri="{FF2B5EF4-FFF2-40B4-BE49-F238E27FC236}">
                  <a16:creationId xmlns:a16="http://schemas.microsoft.com/office/drawing/2014/main" id="{7360FBCA-4655-49EB-B371-833E595FA0AB}"/>
                </a:ext>
              </a:extLst>
            </p:cNvPr>
            <p:cNvSpPr>
              <a:spLocks noChangeAspect="1"/>
            </p:cNvSpPr>
            <p:nvPr/>
          </p:nvSpPr>
          <p:spPr>
            <a:xfrm flipH="1">
              <a:off x="11228512" y="626071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7" name="Freeform: Shape 26">
              <a:extLst>
                <a:ext uri="{FF2B5EF4-FFF2-40B4-BE49-F238E27FC236}">
                  <a16:creationId xmlns:a16="http://schemas.microsoft.com/office/drawing/2014/main" id="{3C8D5805-E9B5-4755-BD6F-F5A3ACF790DC}"/>
                </a:ext>
              </a:extLst>
            </p:cNvPr>
            <p:cNvSpPr>
              <a:spLocks noChangeAspect="1"/>
            </p:cNvSpPr>
            <p:nvPr/>
          </p:nvSpPr>
          <p:spPr>
            <a:xfrm flipH="1">
              <a:off x="11550947" y="5885576"/>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8" name="Freeform: Shape 27">
              <a:extLst>
                <a:ext uri="{FF2B5EF4-FFF2-40B4-BE49-F238E27FC236}">
                  <a16:creationId xmlns:a16="http://schemas.microsoft.com/office/drawing/2014/main" id="{104E0E82-AC96-45A2-B9B0-2E559D3BBA1E}"/>
                </a:ext>
              </a:extLst>
            </p:cNvPr>
            <p:cNvSpPr>
              <a:spLocks noChangeAspect="1"/>
            </p:cNvSpPr>
            <p:nvPr/>
          </p:nvSpPr>
          <p:spPr>
            <a:xfrm flipH="1">
              <a:off x="10583641" y="5885576"/>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29" name="Freeform: Shape 28">
              <a:extLst>
                <a:ext uri="{FF2B5EF4-FFF2-40B4-BE49-F238E27FC236}">
                  <a16:creationId xmlns:a16="http://schemas.microsoft.com/office/drawing/2014/main" id="{B793758D-1C77-4B9E-BE55-C248EE1BB047}"/>
                </a:ext>
              </a:extLst>
            </p:cNvPr>
            <p:cNvSpPr>
              <a:spLocks noChangeAspect="1"/>
            </p:cNvSpPr>
            <p:nvPr/>
          </p:nvSpPr>
          <p:spPr>
            <a:xfrm>
              <a:off x="10915337" y="626071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0" name="Freeform: Shape 29">
              <a:extLst>
                <a:ext uri="{FF2B5EF4-FFF2-40B4-BE49-F238E27FC236}">
                  <a16:creationId xmlns:a16="http://schemas.microsoft.com/office/drawing/2014/main" id="{4E37B751-FEEA-43A0-BF76-953FF99BA8FB}"/>
                </a:ext>
              </a:extLst>
            </p:cNvPr>
            <p:cNvSpPr>
              <a:spLocks noChangeAspect="1"/>
            </p:cNvSpPr>
            <p:nvPr/>
          </p:nvSpPr>
          <p:spPr>
            <a:xfrm flipH="1">
              <a:off x="10261206" y="626071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1" name="Freeform: Shape 30">
              <a:extLst>
                <a:ext uri="{FF2B5EF4-FFF2-40B4-BE49-F238E27FC236}">
                  <a16:creationId xmlns:a16="http://schemas.microsoft.com/office/drawing/2014/main" id="{477B2203-D230-446B-B8D4-CA767049D119}"/>
                </a:ext>
              </a:extLst>
            </p:cNvPr>
            <p:cNvSpPr>
              <a:spLocks noChangeAspect="1"/>
            </p:cNvSpPr>
            <p:nvPr/>
          </p:nvSpPr>
          <p:spPr>
            <a:xfrm flipH="1">
              <a:off x="9938771" y="6260716"/>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2" name="Freeform: Shape 31">
              <a:extLst>
                <a:ext uri="{FF2B5EF4-FFF2-40B4-BE49-F238E27FC236}">
                  <a16:creationId xmlns:a16="http://schemas.microsoft.com/office/drawing/2014/main" id="{17E5B2DC-8AD4-440F-9D00-1AB162852458}"/>
                </a:ext>
              </a:extLst>
            </p:cNvPr>
            <p:cNvSpPr>
              <a:spLocks noChangeAspect="1"/>
            </p:cNvSpPr>
            <p:nvPr/>
          </p:nvSpPr>
          <p:spPr>
            <a:xfrm>
              <a:off x="9625597" y="6260716"/>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3" name="Freeform: Shape 32">
              <a:extLst>
                <a:ext uri="{FF2B5EF4-FFF2-40B4-BE49-F238E27FC236}">
                  <a16:creationId xmlns:a16="http://schemas.microsoft.com/office/drawing/2014/main" id="{6A7CFA3D-9AC5-478A-91E5-8B49FFF6C48E}"/>
                </a:ext>
              </a:extLst>
            </p:cNvPr>
            <p:cNvSpPr>
              <a:spLocks noChangeAspect="1"/>
            </p:cNvSpPr>
            <p:nvPr/>
          </p:nvSpPr>
          <p:spPr>
            <a:xfrm flipH="1">
              <a:off x="9616336"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4" name="Freeform: Shape 33">
              <a:extLst>
                <a:ext uri="{FF2B5EF4-FFF2-40B4-BE49-F238E27FC236}">
                  <a16:creationId xmlns:a16="http://schemas.microsoft.com/office/drawing/2014/main" id="{46D0FFF8-6A4B-493D-B31A-636113963F6B}"/>
                </a:ext>
              </a:extLst>
            </p:cNvPr>
            <p:cNvSpPr>
              <a:spLocks noChangeAspect="1"/>
            </p:cNvSpPr>
            <p:nvPr/>
          </p:nvSpPr>
          <p:spPr>
            <a:xfrm flipH="1">
              <a:off x="9938771" y="6635855"/>
              <a:ext cx="72119" cy="62172"/>
            </a:xfrm>
            <a:custGeom>
              <a:avLst/>
              <a:gdLst>
                <a:gd name="connsiteX0" fmla="*/ 0 w 896935"/>
                <a:gd name="connsiteY0" fmla="*/ 0 h 773229"/>
                <a:gd name="connsiteX1" fmla="*/ 896935 w 896935"/>
                <a:gd name="connsiteY1" fmla="*/ 0 h 773229"/>
                <a:gd name="connsiteX2" fmla="*/ 448467 w 896935"/>
                <a:gd name="connsiteY2" fmla="*/ 773229 h 773229"/>
              </a:gdLst>
              <a:ahLst/>
              <a:cxnLst>
                <a:cxn ang="0">
                  <a:pos x="connsiteX0" y="connsiteY0"/>
                </a:cxn>
                <a:cxn ang="0">
                  <a:pos x="connsiteX1" y="connsiteY1"/>
                </a:cxn>
                <a:cxn ang="0">
                  <a:pos x="connsiteX2" y="connsiteY2"/>
                </a:cxn>
              </a:cxnLst>
              <a:rect l="l" t="t" r="r" b="b"/>
              <a:pathLst>
                <a:path w="896935" h="773229">
                  <a:moveTo>
                    <a:pt x="0" y="0"/>
                  </a:moveTo>
                  <a:lnTo>
                    <a:pt x="896935" y="0"/>
                  </a:lnTo>
                  <a:lnTo>
                    <a:pt x="448467" y="773229"/>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5" name="Freeform: Shape 34">
              <a:extLst>
                <a:ext uri="{FF2B5EF4-FFF2-40B4-BE49-F238E27FC236}">
                  <a16:creationId xmlns:a16="http://schemas.microsoft.com/office/drawing/2014/main" id="{A9F16920-37F1-4A59-8F77-6A6BA9A2C085}"/>
                </a:ext>
              </a:extLst>
            </p:cNvPr>
            <p:cNvSpPr>
              <a:spLocks noChangeAspect="1"/>
            </p:cNvSpPr>
            <p:nvPr/>
          </p:nvSpPr>
          <p:spPr>
            <a:xfrm flipH="1">
              <a:off x="10270467" y="663585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15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6" name="Freeform: Shape 35">
              <a:extLst>
                <a:ext uri="{FF2B5EF4-FFF2-40B4-BE49-F238E27FC236}">
                  <a16:creationId xmlns:a16="http://schemas.microsoft.com/office/drawing/2014/main" id="{7937BA5C-98B8-423B-8045-1F1C05B2E54E}"/>
                </a:ext>
              </a:extLst>
            </p:cNvPr>
            <p:cNvSpPr>
              <a:spLocks noChangeAspect="1"/>
            </p:cNvSpPr>
            <p:nvPr/>
          </p:nvSpPr>
          <p:spPr>
            <a:xfrm flipH="1">
              <a:off x="11237772" y="6635855"/>
              <a:ext cx="53598" cy="62172"/>
            </a:xfrm>
            <a:custGeom>
              <a:avLst/>
              <a:gdLst>
                <a:gd name="connsiteX0" fmla="*/ 773229 w 773229"/>
                <a:gd name="connsiteY0" fmla="*/ 0 h 896935"/>
                <a:gd name="connsiteX1" fmla="*/ 773229 w 773229"/>
                <a:gd name="connsiteY1" fmla="*/ 896935 h 896935"/>
                <a:gd name="connsiteX2" fmla="*/ 0 w 773229"/>
                <a:gd name="connsiteY2" fmla="*/ 448467 h 896935"/>
              </a:gdLst>
              <a:ahLst/>
              <a:cxnLst>
                <a:cxn ang="0">
                  <a:pos x="connsiteX0" y="connsiteY0"/>
                </a:cxn>
                <a:cxn ang="0">
                  <a:pos x="connsiteX1" y="connsiteY1"/>
                </a:cxn>
                <a:cxn ang="0">
                  <a:pos x="connsiteX2" y="connsiteY2"/>
                </a:cxn>
              </a:cxnLst>
              <a:rect l="l" t="t" r="r" b="b"/>
              <a:pathLst>
                <a:path w="773229" h="896935">
                  <a:moveTo>
                    <a:pt x="773229" y="0"/>
                  </a:moveTo>
                  <a:lnTo>
                    <a:pt x="773229" y="896935"/>
                  </a:lnTo>
                  <a:lnTo>
                    <a:pt x="0" y="448467"/>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37" name="Freeform: Shape 36">
              <a:extLst>
                <a:ext uri="{FF2B5EF4-FFF2-40B4-BE49-F238E27FC236}">
                  <a16:creationId xmlns:a16="http://schemas.microsoft.com/office/drawing/2014/main" id="{E5E7E331-C2CA-4BDD-8FAE-837E3AAD6ADE}"/>
                </a:ext>
              </a:extLst>
            </p:cNvPr>
            <p:cNvSpPr>
              <a:spLocks noChangeAspect="1"/>
            </p:cNvSpPr>
            <p:nvPr/>
          </p:nvSpPr>
          <p:spPr>
            <a:xfrm flipH="1">
              <a:off x="10906077" y="6635855"/>
              <a:ext cx="72119" cy="62172"/>
            </a:xfrm>
            <a:custGeom>
              <a:avLst/>
              <a:gdLst>
                <a:gd name="connsiteX0" fmla="*/ 448468 w 896935"/>
                <a:gd name="connsiteY0" fmla="*/ 0 h 773229"/>
                <a:gd name="connsiteX1" fmla="*/ 896935 w 896935"/>
                <a:gd name="connsiteY1" fmla="*/ 773229 h 773229"/>
                <a:gd name="connsiteX2" fmla="*/ 0 w 896935"/>
                <a:gd name="connsiteY2" fmla="*/ 773229 h 773229"/>
              </a:gdLst>
              <a:ahLst/>
              <a:cxnLst>
                <a:cxn ang="0">
                  <a:pos x="connsiteX0" y="connsiteY0"/>
                </a:cxn>
                <a:cxn ang="0">
                  <a:pos x="connsiteX1" y="connsiteY1"/>
                </a:cxn>
                <a:cxn ang="0">
                  <a:pos x="connsiteX2" y="connsiteY2"/>
                </a:cxn>
              </a:cxnLst>
              <a:rect l="l" t="t" r="r" b="b"/>
              <a:pathLst>
                <a:path w="896935" h="773229">
                  <a:moveTo>
                    <a:pt x="448468" y="0"/>
                  </a:moveTo>
                  <a:lnTo>
                    <a:pt x="896935" y="773229"/>
                  </a:lnTo>
                  <a:lnTo>
                    <a:pt x="0" y="773229"/>
                  </a:lnTo>
                  <a:close/>
                </a:path>
              </a:pathLst>
            </a:custGeom>
            <a:solidFill>
              <a:schemeClr val="tx1">
                <a:alpha val="30000"/>
              </a:schemeClr>
            </a:solidFill>
            <a:ln w="19050">
              <a:no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grpSp>
          <p:nvGrpSpPr>
            <p:cNvPr id="38" name="Group 37">
              <a:extLst>
                <a:ext uri="{FF2B5EF4-FFF2-40B4-BE49-F238E27FC236}">
                  <a16:creationId xmlns:a16="http://schemas.microsoft.com/office/drawing/2014/main" id="{D8EC0193-2ED1-4A13-BBD2-0359E82C6283}"/>
                </a:ext>
              </a:extLst>
            </p:cNvPr>
            <p:cNvGrpSpPr/>
            <p:nvPr/>
          </p:nvGrpSpPr>
          <p:grpSpPr>
            <a:xfrm flipH="1">
              <a:off x="10612733" y="4056966"/>
              <a:ext cx="1284270" cy="2613459"/>
              <a:chOff x="10937285" y="1046674"/>
              <a:chExt cx="1284270" cy="2613459"/>
            </a:xfrm>
          </p:grpSpPr>
          <p:sp>
            <p:nvSpPr>
              <p:cNvPr id="39" name="Freeform: Shape 38">
                <a:extLst>
                  <a:ext uri="{FF2B5EF4-FFF2-40B4-BE49-F238E27FC236}">
                    <a16:creationId xmlns:a16="http://schemas.microsoft.com/office/drawing/2014/main" id="{5462B5B9-5AD2-4EB2-A88C-FF36CD114B3E}"/>
                  </a:ext>
                </a:extLst>
              </p:cNvPr>
              <p:cNvSpPr/>
              <p:nvPr/>
            </p:nvSpPr>
            <p:spPr>
              <a:xfrm>
                <a:off x="10937285" y="1046674"/>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0" name="Freeform: Shape 39">
                <a:extLst>
                  <a:ext uri="{FF2B5EF4-FFF2-40B4-BE49-F238E27FC236}">
                    <a16:creationId xmlns:a16="http://schemas.microsoft.com/office/drawing/2014/main" id="{37AB9092-B8EC-4755-983D-8B6DBA0A6051}"/>
                  </a:ext>
                </a:extLst>
              </p:cNvPr>
              <p:cNvSpPr/>
              <p:nvPr/>
            </p:nvSpPr>
            <p:spPr>
              <a:xfrm>
                <a:off x="11579558" y="2909854"/>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sp>
            <p:nvSpPr>
              <p:cNvPr id="41" name="Graphic 509">
                <a:extLst>
                  <a:ext uri="{FF2B5EF4-FFF2-40B4-BE49-F238E27FC236}">
                    <a16:creationId xmlns:a16="http://schemas.microsoft.com/office/drawing/2014/main" id="{B02195A8-09E3-4C17-BB47-33F951F4940B}"/>
                  </a:ext>
                </a:extLst>
              </p:cNvPr>
              <p:cNvSpPr>
                <a:spLocks noChangeAspect="1"/>
              </p:cNvSpPr>
              <p:nvPr/>
            </p:nvSpPr>
            <p:spPr>
              <a:xfrm>
                <a:off x="10939203" y="1792905"/>
                <a:ext cx="640080" cy="749546"/>
              </a:xfrm>
              <a:custGeom>
                <a:avLst/>
                <a:gdLst>
                  <a:gd name="connsiteX0" fmla="*/ 0 w 481203"/>
                  <a:gd name="connsiteY0" fmla="*/ 563499 h 563498"/>
                  <a:gd name="connsiteX1" fmla="*/ 0 w 481203"/>
                  <a:gd name="connsiteY1" fmla="*/ 0 h 563498"/>
                  <a:gd name="connsiteX2" fmla="*/ 0 w 481203"/>
                  <a:gd name="connsiteY2" fmla="*/ 0 h 563498"/>
                  <a:gd name="connsiteX3" fmla="*/ 481203 w 481203"/>
                  <a:gd name="connsiteY3" fmla="*/ 281750 h 563498"/>
                </a:gdLst>
                <a:ahLst/>
                <a:cxnLst>
                  <a:cxn ang="0">
                    <a:pos x="connsiteX0" y="connsiteY0"/>
                  </a:cxn>
                  <a:cxn ang="0">
                    <a:pos x="connsiteX1" y="connsiteY1"/>
                  </a:cxn>
                  <a:cxn ang="0">
                    <a:pos x="connsiteX2" y="connsiteY2"/>
                  </a:cxn>
                  <a:cxn ang="0">
                    <a:pos x="connsiteX3" y="connsiteY3"/>
                  </a:cxn>
                </a:cxnLst>
                <a:rect l="l" t="t" r="r" b="b"/>
                <a:pathLst>
                  <a:path w="481203" h="563498">
                    <a:moveTo>
                      <a:pt x="0" y="563499"/>
                    </a:moveTo>
                    <a:lnTo>
                      <a:pt x="0" y="0"/>
                    </a:lnTo>
                    <a:lnTo>
                      <a:pt x="0" y="0"/>
                    </a:lnTo>
                    <a:lnTo>
                      <a:pt x="481203" y="281750"/>
                    </a:lnTo>
                  </a:path>
                </a:pathLst>
              </a:custGeom>
              <a:ln w="19050">
                <a:solidFill>
                  <a:schemeClr val="accent1"/>
                </a:solidFill>
              </a:ln>
            </p:spPr>
            <p:txBody>
              <a:bodyPr wrap="square" rtlCol="0" anchor="ctr">
                <a:noAutofit/>
              </a:bodyPr>
              <a:lstStyle/>
              <a:p>
                <a:pPr algn="ctr" defTabSz="914102" fontAlgn="base">
                  <a:lnSpc>
                    <a:spcPct val="95000"/>
                  </a:lnSpc>
                  <a:spcBef>
                    <a:spcPct val="0"/>
                  </a:spcBef>
                  <a:spcAft>
                    <a:spcPct val="0"/>
                  </a:spcAft>
                </a:pPr>
                <a:endParaRPr lang="en-US" sz="1600" b="1" kern="0">
                  <a:latin typeface="Segoe UI Semibold"/>
                  <a:cs typeface="Segoe UI Semibold" charset="0"/>
                </a:endParaRPr>
              </a:p>
            </p:txBody>
          </p:sp>
          <p:sp>
            <p:nvSpPr>
              <p:cNvPr id="42" name="Freeform: Shape 41">
                <a:extLst>
                  <a:ext uri="{FF2B5EF4-FFF2-40B4-BE49-F238E27FC236}">
                    <a16:creationId xmlns:a16="http://schemas.microsoft.com/office/drawing/2014/main" id="{7FE47639-2136-4821-9E57-A6F2D5CA3650}"/>
                  </a:ext>
                </a:extLst>
              </p:cNvPr>
              <p:cNvSpPr/>
              <p:nvPr/>
            </p:nvSpPr>
            <p:spPr>
              <a:xfrm flipH="1">
                <a:off x="10938934" y="2167933"/>
                <a:ext cx="641997" cy="750279"/>
              </a:xfrm>
              <a:custGeom>
                <a:avLst/>
                <a:gdLst>
                  <a:gd name="connsiteX0" fmla="*/ 0 w 755375"/>
                  <a:gd name="connsiteY0" fmla="*/ 0 h 882780"/>
                  <a:gd name="connsiteX1" fmla="*/ 755375 w 755375"/>
                  <a:gd name="connsiteY1" fmla="*/ 441391 h 882780"/>
                  <a:gd name="connsiteX2" fmla="*/ 0 w 755375"/>
                  <a:gd name="connsiteY2" fmla="*/ 882780 h 882780"/>
                </a:gdLst>
                <a:ahLst/>
                <a:cxnLst>
                  <a:cxn ang="0">
                    <a:pos x="connsiteX0" y="connsiteY0"/>
                  </a:cxn>
                  <a:cxn ang="0">
                    <a:pos x="connsiteX1" y="connsiteY1"/>
                  </a:cxn>
                  <a:cxn ang="0">
                    <a:pos x="connsiteX2" y="connsiteY2"/>
                  </a:cxn>
                </a:cxnLst>
                <a:rect l="l" t="t" r="r" b="b"/>
                <a:pathLst>
                  <a:path w="755375" h="882780">
                    <a:moveTo>
                      <a:pt x="0" y="0"/>
                    </a:moveTo>
                    <a:lnTo>
                      <a:pt x="755375" y="441391"/>
                    </a:lnTo>
                    <a:lnTo>
                      <a:pt x="0" y="882780"/>
                    </a:lnTo>
                    <a:close/>
                  </a:path>
                </a:pathLst>
              </a:custGeom>
              <a:ln w="19050">
                <a:solidFill>
                  <a:schemeClr val="accent2"/>
                </a:solidFill>
              </a:ln>
            </p:spPr>
            <p:txBody>
              <a:bodyPr wrap="square" rtlCol="0" anchor="ctr">
                <a:noAutofit/>
              </a:bodyPr>
              <a:lstStyle/>
              <a:p>
                <a:pPr algn="ctr" defTabSz="914102" fontAlgn="base">
                  <a:lnSpc>
                    <a:spcPct val="95000"/>
                  </a:lnSpc>
                  <a:spcBef>
                    <a:spcPct val="0"/>
                  </a:spcBef>
                  <a:spcAft>
                    <a:spcPct val="0"/>
                  </a:spcAft>
                </a:pPr>
                <a:endParaRPr lang="en-US" sz="1600" b="1" kern="0" dirty="0">
                  <a:latin typeface="Segoe UI Semibold"/>
                  <a:cs typeface="Segoe UI Semibold" charset="0"/>
                </a:endParaRPr>
              </a:p>
            </p:txBody>
          </p:sp>
        </p:grpSp>
      </p:grpSp>
    </p:spTree>
    <p:extLst>
      <p:ext uri="{BB962C8B-B14F-4D97-AF65-F5344CB8AC3E}">
        <p14:creationId xmlns:p14="http://schemas.microsoft.com/office/powerpoint/2010/main" val="19501518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D2B8-654B-46FC-9461-A15B7B042D42}"/>
              </a:ext>
            </a:extLst>
          </p:cNvPr>
          <p:cNvSpPr>
            <a:spLocks noGrp="1"/>
          </p:cNvSpPr>
          <p:nvPr>
            <p:ph type="title"/>
          </p:nvPr>
        </p:nvSpPr>
        <p:spPr>
          <a:xfrm>
            <a:off x="588263" y="457200"/>
            <a:ext cx="11018520" cy="553998"/>
          </a:xfrm>
        </p:spPr>
        <p:txBody>
          <a:bodyPr/>
          <a:lstStyle/>
          <a:p>
            <a:r>
              <a:rPr lang="de-DE" dirty="0"/>
              <a:t>Disclaimer and attribution</a:t>
            </a:r>
            <a:endParaRPr lang="LID4096" dirty="0"/>
          </a:p>
        </p:txBody>
      </p:sp>
      <p:sp>
        <p:nvSpPr>
          <p:cNvPr id="3" name="Text Placeholder 2">
            <a:extLst>
              <a:ext uri="{FF2B5EF4-FFF2-40B4-BE49-F238E27FC236}">
                <a16:creationId xmlns:a16="http://schemas.microsoft.com/office/drawing/2014/main" id="{A2DDF64B-5F24-4966-8AAB-9F88DD0A8894}"/>
              </a:ext>
            </a:extLst>
          </p:cNvPr>
          <p:cNvSpPr>
            <a:spLocks noGrp="1"/>
          </p:cNvSpPr>
          <p:nvPr>
            <p:ph type="body" sz="quarter" idx="10"/>
          </p:nvPr>
        </p:nvSpPr>
        <p:spPr>
          <a:xfrm>
            <a:off x="585788" y="1435100"/>
            <a:ext cx="11018837" cy="4887492"/>
          </a:xfrm>
        </p:spPr>
        <p:txBody>
          <a:bodyPr/>
          <a:lstStyle/>
          <a:p>
            <a:pPr lvl="0">
              <a:lnSpc>
                <a:spcPct val="90000"/>
              </a:lnSpc>
              <a:spcBef>
                <a:spcPts val="0"/>
              </a:spcBef>
              <a:spcAft>
                <a:spcPts val="1200"/>
              </a:spcAft>
            </a:pPr>
            <a:r>
              <a:rPr lang="en-US" sz="1200" dirty="0"/>
              <a:t>The information presented in this document is for informational purposes only and may contain technical inaccuracies, omissions and typographical errors.</a:t>
            </a:r>
          </a:p>
          <a:p>
            <a:pPr lvl="0">
              <a:lnSpc>
                <a:spcPct val="90000"/>
              </a:lnSpc>
              <a:spcBef>
                <a:spcPts val="0"/>
              </a:spcBef>
              <a:spcAft>
                <a:spcPts val="1200"/>
              </a:spcAft>
            </a:pPr>
            <a:r>
              <a:rPr lang="en-US" sz="12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p>
          <a:p>
            <a:pPr lvl="0">
              <a:lnSpc>
                <a:spcPct val="90000"/>
              </a:lnSpc>
              <a:spcBef>
                <a:spcPts val="0"/>
              </a:spcBef>
              <a:spcAft>
                <a:spcPts val="1200"/>
              </a:spcAft>
            </a:pPr>
            <a:r>
              <a:rPr lang="en-US" sz="1200" dirty="0"/>
              <a:t>AMD MAKES NO REPRESENTATIONS OR WARRANTIES WITH RESPECT TO THE CONTENTS HEREOF AND ASSUMES NO RESPONSIBILITY FOR ANY INACCURACIES, ERRORS OR OMISSIONS THAT MAY APPEAR IN THIS INFORMATION.</a:t>
            </a:r>
          </a:p>
          <a:p>
            <a:pPr lvl="0">
              <a:lnSpc>
                <a:spcPct val="90000"/>
              </a:lnSpc>
              <a:spcBef>
                <a:spcPts val="0"/>
              </a:spcBef>
              <a:spcAft>
                <a:spcPts val="1200"/>
              </a:spcAft>
            </a:pPr>
            <a:r>
              <a:rPr lang="en-US" sz="12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lvl="0">
              <a:lnSpc>
                <a:spcPct val="90000"/>
              </a:lnSpc>
              <a:spcBef>
                <a:spcPts val="0"/>
              </a:spcBef>
              <a:spcAft>
                <a:spcPts val="1200"/>
              </a:spcAft>
            </a:pPr>
            <a:r>
              <a:rPr lang="en-US" sz="1200" dirty="0">
                <a:latin typeface="+mj-lt"/>
              </a:rPr>
              <a:t>ATTRIBUTION</a:t>
            </a:r>
          </a:p>
          <a:p>
            <a:pPr lvl="0">
              <a:lnSpc>
                <a:spcPct val="90000"/>
              </a:lnSpc>
              <a:spcBef>
                <a:spcPts val="0"/>
              </a:spcBef>
              <a:spcAft>
                <a:spcPts val="1200"/>
              </a:spcAft>
            </a:pPr>
            <a:r>
              <a:rPr lang="en-US" sz="1200" dirty="0"/>
              <a:t>© 2021 Advanced Micro Devices, Inc. All rights reserved. AMD, Ryzen™, and the AMD Arrow logo and combinations thereof are trademarks of Advanced Micro Devices, Inc. in the United States and/or other jurisdictions. Microsoft and Windows are registered trademarks of Microsoft Corporation. Other names are for informational purposes only and may be trademarks of their respective owners.</a:t>
            </a:r>
          </a:p>
          <a:p>
            <a:pPr>
              <a:lnSpc>
                <a:spcPct val="90000"/>
              </a:lnSpc>
              <a:spcBef>
                <a:spcPts val="0"/>
              </a:spcBef>
              <a:spcAft>
                <a:spcPts val="1200"/>
              </a:spcAft>
            </a:pPr>
            <a:r>
              <a:rPr lang="en-US" sz="1200" dirty="0"/>
              <a:t>© 2021 The </a:t>
            </a:r>
            <a:r>
              <a:rPr lang="en-US" sz="1200" dirty="0" err="1"/>
              <a:t>Codemasters</a:t>
            </a:r>
            <a:r>
              <a:rPr lang="en-US" sz="1200" dirty="0"/>
              <a:t> Software Company Limited ("</a:t>
            </a:r>
            <a:r>
              <a:rPr lang="en-US" sz="1200" dirty="0" err="1"/>
              <a:t>Codemasters</a:t>
            </a:r>
            <a:r>
              <a:rPr lang="en-US" sz="1200" dirty="0"/>
              <a:t>"). All rights reserved. "</a:t>
            </a:r>
            <a:r>
              <a:rPr lang="en-US" sz="1200" dirty="0" err="1"/>
              <a:t>Codemasters</a:t>
            </a:r>
            <a:r>
              <a:rPr lang="en-US" sz="1200" dirty="0"/>
              <a:t>"®, “EGO”®, the </a:t>
            </a:r>
            <a:r>
              <a:rPr lang="en-US" sz="1200" dirty="0" err="1"/>
              <a:t>Codemasters</a:t>
            </a:r>
            <a:r>
              <a:rPr lang="en-US" sz="1200" dirty="0"/>
              <a:t> logo, and “DIRT”® are registered trademarks owned by </a:t>
            </a:r>
            <a:r>
              <a:rPr lang="en-US" sz="1200" dirty="0" err="1"/>
              <a:t>Codemasters</a:t>
            </a:r>
            <a:r>
              <a:rPr lang="en-US" sz="1200" dirty="0"/>
              <a:t>. “DIRT 5”™ and “</a:t>
            </a:r>
            <a:r>
              <a:rPr lang="en-US" sz="1200" dirty="0" err="1"/>
              <a:t>RaceNet</a:t>
            </a:r>
            <a:r>
              <a:rPr lang="en-US" sz="1200" dirty="0"/>
              <a:t>”™ are trademarks of </a:t>
            </a:r>
            <a:r>
              <a:rPr lang="en-US" sz="1200" dirty="0" err="1"/>
              <a:t>Codemasters</a:t>
            </a:r>
            <a:r>
              <a:rPr lang="en-US" sz="1200" dirty="0"/>
              <a:t>. All rights reserved. All other copyrights or trademarks </a:t>
            </a:r>
            <a:br>
              <a:rPr lang="en-US" sz="1200" dirty="0"/>
            </a:br>
            <a:r>
              <a:rPr lang="en-US" sz="1200" dirty="0"/>
              <a:t>are the property of their respective owners and are being used under license. Developed and published by </a:t>
            </a:r>
            <a:r>
              <a:rPr lang="en-US" sz="1200" dirty="0" err="1"/>
              <a:t>Codemasters</a:t>
            </a:r>
            <a:r>
              <a:rPr lang="en-US" sz="1200" dirty="0"/>
              <a:t>.</a:t>
            </a:r>
          </a:p>
          <a:p>
            <a:pPr>
              <a:lnSpc>
                <a:spcPct val="90000"/>
              </a:lnSpc>
              <a:spcBef>
                <a:spcPts val="0"/>
              </a:spcBef>
              <a:spcAft>
                <a:spcPts val="1200"/>
              </a:spcAft>
            </a:pPr>
            <a:r>
              <a:rPr lang="en-US" sz="1200" dirty="0"/>
              <a:t>© 2021 Counterplay Games Inc. All rights reserved. GODFALL™ published and distributed by Gearbox Publishing. Gearbox and the Gearbox Software logo are registered trademarks, and the Gearbox Publishing logo is a trademark, of Gearbox Enterprises, LLC.</a:t>
            </a:r>
          </a:p>
          <a:p>
            <a:pPr>
              <a:lnSpc>
                <a:spcPct val="90000"/>
              </a:lnSpc>
              <a:spcBef>
                <a:spcPts val="0"/>
              </a:spcBef>
              <a:spcAft>
                <a:spcPts val="1200"/>
              </a:spcAft>
            </a:pPr>
            <a:r>
              <a:rPr lang="en-US" sz="1200" dirty="0"/>
              <a:t>© 2021 EXOR Studios, the EXOR Studios logo, “The </a:t>
            </a:r>
            <a:r>
              <a:rPr lang="en-US" sz="1200" dirty="0" err="1"/>
              <a:t>Riftbreaker</a:t>
            </a:r>
            <a:r>
              <a:rPr lang="en-US" sz="1200" dirty="0"/>
              <a:t>”, and the </a:t>
            </a:r>
            <a:r>
              <a:rPr lang="en-US" sz="1200" dirty="0" err="1"/>
              <a:t>Riftbreaker</a:t>
            </a:r>
            <a:r>
              <a:rPr lang="en-US" sz="1200" dirty="0"/>
              <a:t> logo are trademarks or registered trademarks in the United States, European Union, and other countries. </a:t>
            </a:r>
          </a:p>
        </p:txBody>
      </p:sp>
    </p:spTree>
    <p:extLst>
      <p:ext uri="{BB962C8B-B14F-4D97-AF65-F5344CB8AC3E}">
        <p14:creationId xmlns:p14="http://schemas.microsoft.com/office/powerpoint/2010/main" val="29591379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2628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457200"/>
            <a:ext cx="11018520" cy="553998"/>
          </a:xfrm>
        </p:spPr>
        <p:txBody>
          <a:bodyPr/>
          <a:lstStyle/>
          <a:p>
            <a:r>
              <a:rPr lang="de-DE"/>
              <a:t>10,000 foot view</a:t>
            </a:r>
            <a:endParaRPr lang="LID4096" dirty="0"/>
          </a:p>
        </p:txBody>
      </p:sp>
      <p:sp>
        <p:nvSpPr>
          <p:cNvPr id="4" name="Text Placeholder 3">
            <a:extLst>
              <a:ext uri="{FF2B5EF4-FFF2-40B4-BE49-F238E27FC236}">
                <a16:creationId xmlns:a16="http://schemas.microsoft.com/office/drawing/2014/main" id="{CD4C25D9-65A2-4126-85DF-13BDDAD2BE0D}"/>
              </a:ext>
            </a:extLst>
          </p:cNvPr>
          <p:cNvSpPr>
            <a:spLocks noGrp="1"/>
          </p:cNvSpPr>
          <p:nvPr>
            <p:ph sz="quarter" idx="10"/>
          </p:nvPr>
        </p:nvSpPr>
        <p:spPr>
          <a:xfrm>
            <a:off x="584200" y="1435100"/>
            <a:ext cx="5905500" cy="4985980"/>
          </a:xfrm>
        </p:spPr>
        <p:txBody>
          <a:bodyPr/>
          <a:lstStyle/>
          <a:p>
            <a:pPr>
              <a:spcBef>
                <a:spcPts val="1200"/>
              </a:spcBef>
            </a:pPr>
            <a:r>
              <a:rPr lang="en-US" sz="1800" dirty="0"/>
              <a:t>Simulate area lights by choosing a random point </a:t>
            </a:r>
            <a:br>
              <a:rPr lang="en-US" sz="1800" dirty="0"/>
            </a:br>
            <a:r>
              <a:rPr lang="en-US" sz="1800" dirty="0"/>
              <a:t>on the light and tracing a ray towards it</a:t>
            </a:r>
          </a:p>
          <a:p>
            <a:pPr>
              <a:spcBef>
                <a:spcPts val="1200"/>
              </a:spcBef>
            </a:pPr>
            <a:r>
              <a:rPr lang="en-US" sz="1800" dirty="0"/>
              <a:t>This inherently introduces noise that is tightly </a:t>
            </a:r>
            <a:br>
              <a:rPr lang="en-US" sz="1800" dirty="0"/>
            </a:br>
            <a:r>
              <a:rPr lang="en-US" sz="1800" dirty="0"/>
              <a:t>coupled with the sampling pattern</a:t>
            </a:r>
          </a:p>
          <a:p>
            <a:pPr>
              <a:spcBef>
                <a:spcPts val="1200"/>
              </a:spcBef>
            </a:pPr>
            <a:r>
              <a:rPr lang="en-US" sz="1800" dirty="0"/>
              <a:t>We average over multiple rays (samples) to </a:t>
            </a:r>
            <a:br>
              <a:rPr lang="en-US" sz="1800" dirty="0"/>
            </a:br>
            <a:r>
              <a:rPr lang="en-US" sz="1800" dirty="0"/>
              <a:t>converge, but this may become prohibitively costly</a:t>
            </a:r>
          </a:p>
          <a:p>
            <a:pPr>
              <a:spcBef>
                <a:spcPts val="1200"/>
              </a:spcBef>
            </a:pPr>
            <a:r>
              <a:rPr lang="en-US" sz="1800" dirty="0"/>
              <a:t>Reuse neighboring samples instead and </a:t>
            </a:r>
            <a:br>
              <a:rPr lang="en-US" sz="1800" dirty="0"/>
            </a:br>
            <a:r>
              <a:rPr lang="en-US" sz="1800" dirty="0"/>
              <a:t>accumulate samples over multiple frames</a:t>
            </a:r>
          </a:p>
          <a:p>
            <a:pPr>
              <a:spcBef>
                <a:spcPts val="1200"/>
              </a:spcBef>
            </a:pPr>
            <a:r>
              <a:rPr lang="en-US" sz="1800" dirty="0"/>
              <a:t>For a small number of lights, it is feasible to </a:t>
            </a:r>
            <a:br>
              <a:rPr lang="en-US" sz="1800" dirty="0"/>
            </a:br>
            <a:r>
              <a:rPr lang="en-US" sz="1800" dirty="0"/>
              <a:t>drop the lights color and instead sample a mask</a:t>
            </a:r>
          </a:p>
          <a:p>
            <a:pPr marL="0" indent="0">
              <a:spcBef>
                <a:spcPts val="1200"/>
              </a:spcBef>
              <a:buNone/>
            </a:pPr>
            <a:r>
              <a:rPr lang="en-US" sz="1400" dirty="0"/>
              <a:t>Based on NVIDIAs paper on Spatiotemporal Variance-Guided Filtering: Real-Time Reconstruction for Path-Traced Global Illumination</a:t>
            </a:r>
            <a:br>
              <a:rPr lang="en-US" sz="1400" dirty="0"/>
            </a:br>
            <a:r>
              <a:rPr lang="en-US" sz="1400" dirty="0">
                <a:hlinkClick r:id="rId4"/>
              </a:rPr>
              <a:t>https://research.nvidia.com/publication/2017-07_Spatiotemporal-Variance-Guided-Filtering%3A</a:t>
            </a:r>
            <a:endParaRPr lang="en-US" sz="1400" dirty="0"/>
          </a:p>
          <a:p>
            <a:pPr marL="0" indent="0">
              <a:spcBef>
                <a:spcPts val="1200"/>
              </a:spcBef>
              <a:buNone/>
            </a:pPr>
            <a:r>
              <a:rPr lang="en-US" sz="1400" dirty="0"/>
              <a:t>Disclaimer: I merely jumped in and made it faster. </a:t>
            </a:r>
            <a:br>
              <a:rPr lang="en-US" sz="1400" dirty="0"/>
            </a:br>
            <a:r>
              <a:rPr lang="en-US" sz="1400" dirty="0"/>
              <a:t>All credit goes to Guillaume </a:t>
            </a:r>
            <a:r>
              <a:rPr lang="en-US" sz="1400" dirty="0" err="1"/>
              <a:t>Boissé</a:t>
            </a:r>
            <a:r>
              <a:rPr lang="en-US" sz="1400" dirty="0"/>
              <a:t> for making it work in the first place</a:t>
            </a:r>
          </a:p>
        </p:txBody>
      </p:sp>
      <p:pic>
        <p:nvPicPr>
          <p:cNvPr id="2" name="SideBySide">
            <a:hlinkClick r:id="" action="ppaction://media"/>
            <a:extLst>
              <a:ext uri="{FF2B5EF4-FFF2-40B4-BE49-F238E27FC236}">
                <a16:creationId xmlns:a16="http://schemas.microsoft.com/office/drawing/2014/main" id="{83D0920D-08CF-4281-B439-F5246A636608}"/>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9558" y="0"/>
            <a:ext cx="5502442" cy="6862168"/>
          </a:xfrm>
          <a:prstGeom prst="rect">
            <a:avLst/>
          </a:prstGeom>
        </p:spPr>
      </p:pic>
    </p:spTree>
    <p:extLst>
      <p:ext uri="{BB962C8B-B14F-4D97-AF65-F5344CB8AC3E}">
        <p14:creationId xmlns:p14="http://schemas.microsoft.com/office/powerpoint/2010/main" val="99020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rt 5 logo">
            <a:extLst>
              <a:ext uri="{FF2B5EF4-FFF2-40B4-BE49-F238E27FC236}">
                <a16:creationId xmlns:a16="http://schemas.microsoft.com/office/drawing/2014/main" id="{983C9C53-FC63-4054-A23F-B5574FC2FE90}"/>
              </a:ext>
            </a:extLst>
          </p:cNvPr>
          <p:cNvPicPr>
            <a:picLocks noChangeAspect="1"/>
          </p:cNvPicPr>
          <p:nvPr/>
        </p:nvPicPr>
        <p:blipFill>
          <a:blip r:embed="rId2"/>
          <a:srcRect/>
          <a:stretch/>
        </p:blipFill>
        <p:spPr>
          <a:xfrm>
            <a:off x="9058293" y="5095164"/>
            <a:ext cx="3132914" cy="1762836"/>
          </a:xfrm>
          <a:prstGeom prst="rect">
            <a:avLst/>
          </a:prstGeom>
        </p:spPr>
      </p:pic>
    </p:spTree>
    <p:extLst>
      <p:ext uri="{BB962C8B-B14F-4D97-AF65-F5344CB8AC3E}">
        <p14:creationId xmlns:p14="http://schemas.microsoft.com/office/powerpoint/2010/main" val="19402462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8FF6A-5A78-45EA-9148-AF8992BD7A44}"/>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pic>
        <p:nvPicPr>
          <p:cNvPr id="7" name="Picture 6" descr="The Rift Breaker">
            <a:extLst>
              <a:ext uri="{FF2B5EF4-FFF2-40B4-BE49-F238E27FC236}">
                <a16:creationId xmlns:a16="http://schemas.microsoft.com/office/drawing/2014/main" id="{FAA29460-DED2-45B1-9D3D-11EC2CA5F963}"/>
              </a:ext>
            </a:extLst>
          </p:cNvPr>
          <p:cNvPicPr>
            <a:picLocks noChangeAspect="1"/>
          </p:cNvPicPr>
          <p:nvPr/>
        </p:nvPicPr>
        <p:blipFill>
          <a:blip r:embed="rId3"/>
          <a:srcRect/>
          <a:stretch/>
        </p:blipFill>
        <p:spPr>
          <a:xfrm>
            <a:off x="657530" y="5123124"/>
            <a:ext cx="4066370" cy="1210773"/>
          </a:xfrm>
          <a:prstGeom prst="rect">
            <a:avLst/>
          </a:prstGeom>
        </p:spPr>
      </p:pic>
    </p:spTree>
    <p:extLst>
      <p:ext uri="{BB962C8B-B14F-4D97-AF65-F5344CB8AC3E}">
        <p14:creationId xmlns:p14="http://schemas.microsoft.com/office/powerpoint/2010/main" val="5729673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blocks</a:t>
            </a:r>
          </a:p>
        </p:txBody>
      </p:sp>
    </p:spTree>
    <p:extLst>
      <p:ext uri="{BB962C8B-B14F-4D97-AF65-F5344CB8AC3E}">
        <p14:creationId xmlns:p14="http://schemas.microsoft.com/office/powerpoint/2010/main" val="382490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p:txBody>
          <a:bodyPr/>
          <a:lstStyle/>
          <a:p>
            <a:r>
              <a:rPr lang="de-DE" dirty="0"/>
              <a:t>Building blocks</a:t>
            </a:r>
            <a:endParaRPr lang="LID4096" dirty="0"/>
          </a:p>
        </p:txBody>
      </p:sp>
      <p:sp>
        <p:nvSpPr>
          <p:cNvPr id="219" name="TextBox 218">
            <a:extLst>
              <a:ext uri="{FF2B5EF4-FFF2-40B4-BE49-F238E27FC236}">
                <a16:creationId xmlns:a16="http://schemas.microsoft.com/office/drawing/2014/main" id="{248D5B36-7433-410D-B54B-6065243DFFA2}"/>
              </a:ext>
            </a:extLst>
          </p:cNvPr>
          <p:cNvSpPr txBox="1"/>
          <p:nvPr/>
        </p:nvSpPr>
        <p:spPr>
          <a:xfrm>
            <a:off x="9529647" y="4736385"/>
            <a:ext cx="2084832" cy="1089529"/>
          </a:xfrm>
          <a:prstGeom prst="rect">
            <a:avLst/>
          </a:prstGeom>
          <a:noFill/>
        </p:spPr>
        <p:txBody>
          <a:bodyPr wrap="square" lIns="274320">
            <a:spAutoFit/>
          </a:bodyPr>
          <a:lstStyle/>
          <a:p>
            <a:pPr>
              <a:lnSpc>
                <a:spcPct val="90000"/>
              </a:lnSpc>
            </a:pPr>
            <a:r>
              <a:rPr lang="en-US" sz="1800" dirty="0">
                <a:latin typeface="+mj-lt"/>
              </a:rPr>
              <a:t>Spatial Filter 0</a:t>
            </a:r>
          </a:p>
          <a:p>
            <a:pPr>
              <a:lnSpc>
                <a:spcPct val="90000"/>
              </a:lnSpc>
            </a:pPr>
            <a:r>
              <a:rPr lang="en-US" sz="1800" dirty="0">
                <a:latin typeface="+mj-lt"/>
              </a:rPr>
              <a:t>Spatial Filter 1</a:t>
            </a:r>
          </a:p>
          <a:p>
            <a:pPr>
              <a:lnSpc>
                <a:spcPct val="90000"/>
              </a:lnSpc>
            </a:pPr>
            <a:r>
              <a:rPr lang="en-US" sz="1800" dirty="0">
                <a:latin typeface="+mj-lt"/>
              </a:rPr>
              <a:t>Spatial Filter 2</a:t>
            </a:r>
          </a:p>
          <a:p>
            <a:pPr>
              <a:lnSpc>
                <a:spcPct val="90000"/>
              </a:lnSpc>
            </a:pPr>
            <a:endParaRPr lang="en-US" sz="1800" dirty="0">
              <a:latin typeface="+mj-lt"/>
            </a:endParaRPr>
          </a:p>
        </p:txBody>
      </p:sp>
      <p:sp>
        <p:nvSpPr>
          <p:cNvPr id="30" name="TextBox 29">
            <a:extLst>
              <a:ext uri="{FF2B5EF4-FFF2-40B4-BE49-F238E27FC236}">
                <a16:creationId xmlns:a16="http://schemas.microsoft.com/office/drawing/2014/main" id="{44060428-A832-45D0-9C3B-BA2F56C6AF9C}"/>
              </a:ext>
            </a:extLst>
          </p:cNvPr>
          <p:cNvSpPr txBox="1"/>
          <p:nvPr/>
        </p:nvSpPr>
        <p:spPr>
          <a:xfrm>
            <a:off x="577521" y="4736385"/>
            <a:ext cx="2084832" cy="590931"/>
          </a:xfrm>
          <a:prstGeom prst="rect">
            <a:avLst/>
          </a:prstGeom>
          <a:noFill/>
        </p:spPr>
        <p:txBody>
          <a:bodyPr wrap="square">
            <a:spAutoFit/>
          </a:bodyPr>
          <a:lstStyle/>
          <a:p>
            <a:pPr algn="ctr">
              <a:lnSpc>
                <a:spcPct val="90000"/>
              </a:lnSpc>
            </a:pPr>
            <a:r>
              <a:rPr lang="en-US" sz="1800" dirty="0">
                <a:latin typeface="+mj-lt"/>
              </a:rPr>
              <a:t>Create </a:t>
            </a:r>
            <a:br>
              <a:rPr lang="en-US" sz="1800" dirty="0">
                <a:latin typeface="+mj-lt"/>
              </a:rPr>
            </a:br>
            <a:r>
              <a:rPr lang="en-US" sz="1800" dirty="0">
                <a:latin typeface="+mj-lt"/>
              </a:rPr>
              <a:t>Shadow Mask</a:t>
            </a:r>
          </a:p>
        </p:txBody>
      </p:sp>
      <p:sp>
        <p:nvSpPr>
          <p:cNvPr id="84" name="TextBox 83">
            <a:extLst>
              <a:ext uri="{FF2B5EF4-FFF2-40B4-BE49-F238E27FC236}">
                <a16:creationId xmlns:a16="http://schemas.microsoft.com/office/drawing/2014/main" id="{70C37729-4DEF-4DCC-A005-2712EC515265}"/>
              </a:ext>
            </a:extLst>
          </p:cNvPr>
          <p:cNvSpPr txBox="1"/>
          <p:nvPr/>
        </p:nvSpPr>
        <p:spPr>
          <a:xfrm>
            <a:off x="2815553" y="4736385"/>
            <a:ext cx="2084832" cy="590931"/>
          </a:xfrm>
          <a:prstGeom prst="rect">
            <a:avLst/>
          </a:prstGeom>
          <a:noFill/>
        </p:spPr>
        <p:txBody>
          <a:bodyPr wrap="square">
            <a:spAutoFit/>
          </a:bodyPr>
          <a:lstStyle/>
          <a:p>
            <a:pPr algn="ctr">
              <a:lnSpc>
                <a:spcPct val="90000"/>
              </a:lnSpc>
            </a:pPr>
            <a:r>
              <a:rPr lang="en-US" sz="1800">
                <a:latin typeface="+mj-lt"/>
              </a:rPr>
              <a:t>Local Neighborhood</a:t>
            </a:r>
          </a:p>
        </p:txBody>
      </p:sp>
      <p:sp>
        <p:nvSpPr>
          <p:cNvPr id="97" name="TextBox 96">
            <a:extLst>
              <a:ext uri="{FF2B5EF4-FFF2-40B4-BE49-F238E27FC236}">
                <a16:creationId xmlns:a16="http://schemas.microsoft.com/office/drawing/2014/main" id="{B619581C-D36B-4C55-94D9-86D561F0A501}"/>
              </a:ext>
            </a:extLst>
          </p:cNvPr>
          <p:cNvSpPr txBox="1"/>
          <p:nvPr/>
        </p:nvSpPr>
        <p:spPr>
          <a:xfrm>
            <a:off x="5053585" y="4736385"/>
            <a:ext cx="2084832" cy="341632"/>
          </a:xfrm>
          <a:prstGeom prst="rect">
            <a:avLst/>
          </a:prstGeom>
          <a:noFill/>
        </p:spPr>
        <p:txBody>
          <a:bodyPr wrap="square">
            <a:spAutoFit/>
          </a:bodyPr>
          <a:lstStyle/>
          <a:p>
            <a:pPr algn="ctr">
              <a:lnSpc>
                <a:spcPct val="90000"/>
              </a:lnSpc>
            </a:pPr>
            <a:r>
              <a:rPr lang="en-US" sz="1800">
                <a:latin typeface="+mj-lt"/>
              </a:rPr>
              <a:t>Disocclusion</a:t>
            </a:r>
          </a:p>
        </p:txBody>
      </p:sp>
      <p:sp>
        <p:nvSpPr>
          <p:cNvPr id="135" name="TextBox 134">
            <a:extLst>
              <a:ext uri="{FF2B5EF4-FFF2-40B4-BE49-F238E27FC236}">
                <a16:creationId xmlns:a16="http://schemas.microsoft.com/office/drawing/2014/main" id="{E82F03E5-D3AA-46F1-8367-DF962A7F8084}"/>
              </a:ext>
            </a:extLst>
          </p:cNvPr>
          <p:cNvSpPr txBox="1"/>
          <p:nvPr/>
        </p:nvSpPr>
        <p:spPr>
          <a:xfrm>
            <a:off x="7291617" y="4736385"/>
            <a:ext cx="2084832" cy="341632"/>
          </a:xfrm>
          <a:prstGeom prst="rect">
            <a:avLst/>
          </a:prstGeom>
          <a:noFill/>
        </p:spPr>
        <p:txBody>
          <a:bodyPr wrap="square">
            <a:spAutoFit/>
          </a:bodyPr>
          <a:lstStyle/>
          <a:p>
            <a:pPr algn="ctr">
              <a:lnSpc>
                <a:spcPct val="90000"/>
              </a:lnSpc>
            </a:pPr>
            <a:r>
              <a:rPr lang="en-US" sz="1800" dirty="0">
                <a:latin typeface="+mj-lt"/>
              </a:rPr>
              <a:t>Reprojection</a:t>
            </a:r>
          </a:p>
        </p:txBody>
      </p:sp>
      <p:sp>
        <p:nvSpPr>
          <p:cNvPr id="220" name="Rectangle 219">
            <a:extLst>
              <a:ext uri="{FF2B5EF4-FFF2-40B4-BE49-F238E27FC236}">
                <a16:creationId xmlns:a16="http://schemas.microsoft.com/office/drawing/2014/main" id="{233291ED-A1E9-434A-9022-2851CFEB2E4E}"/>
              </a:ext>
              <a:ext uri="{C183D7F6-B498-43B3-948B-1728B52AA6E4}">
                <adec:decorative xmlns:adec="http://schemas.microsoft.com/office/drawing/2017/decorative" val="1"/>
              </a:ext>
            </a:extLst>
          </p:cNvPr>
          <p:cNvSpPr/>
          <p:nvPr/>
        </p:nvSpPr>
        <p:spPr bwMode="auto">
          <a:xfrm>
            <a:off x="11351462" y="4860283"/>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21" name="Rectangle 220">
            <a:extLst>
              <a:ext uri="{FF2B5EF4-FFF2-40B4-BE49-F238E27FC236}">
                <a16:creationId xmlns:a16="http://schemas.microsoft.com/office/drawing/2014/main" id="{4965BF56-1539-4F31-B6B0-075A79DF54BB}"/>
              </a:ext>
              <a:ext uri="{C183D7F6-B498-43B3-948B-1728B52AA6E4}">
                <adec:decorative xmlns:adec="http://schemas.microsoft.com/office/drawing/2017/decorative" val="1"/>
              </a:ext>
            </a:extLst>
          </p:cNvPr>
          <p:cNvSpPr/>
          <p:nvPr/>
        </p:nvSpPr>
        <p:spPr bwMode="auto">
          <a:xfrm>
            <a:off x="11351461" y="5103582"/>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22" name="Rectangle 221">
            <a:extLst>
              <a:ext uri="{FF2B5EF4-FFF2-40B4-BE49-F238E27FC236}">
                <a16:creationId xmlns:a16="http://schemas.microsoft.com/office/drawing/2014/main" id="{53399CD5-7F38-49C4-AAEE-537A87823627}"/>
              </a:ext>
              <a:ext uri="{C183D7F6-B498-43B3-948B-1728B52AA6E4}">
                <adec:decorative xmlns:adec="http://schemas.microsoft.com/office/drawing/2017/decorative" val="1"/>
              </a:ext>
            </a:extLst>
          </p:cNvPr>
          <p:cNvSpPr/>
          <p:nvPr/>
        </p:nvSpPr>
        <p:spPr bwMode="auto">
          <a:xfrm>
            <a:off x="11351461" y="5340016"/>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16D75E7B-C8EB-43DC-B7FF-922627FDB94B}"/>
              </a:ext>
              <a:ext uri="{C183D7F6-B498-43B3-948B-1728B52AA6E4}">
                <adec:decorative xmlns:adec="http://schemas.microsoft.com/office/drawing/2017/decorative" val="1"/>
              </a:ext>
            </a:extLst>
          </p:cNvPr>
          <p:cNvGrpSpPr/>
          <p:nvPr/>
        </p:nvGrpSpPr>
        <p:grpSpPr>
          <a:xfrm>
            <a:off x="7291190" y="2386159"/>
            <a:ext cx="2085682" cy="2085682"/>
            <a:chOff x="7291190" y="2386159"/>
            <a:chExt cx="2085682" cy="2085682"/>
          </a:xfrm>
        </p:grpSpPr>
        <p:sp>
          <p:nvSpPr>
            <p:cNvPr id="266" name="Oval 265">
              <a:extLst>
                <a:ext uri="{FF2B5EF4-FFF2-40B4-BE49-F238E27FC236}">
                  <a16:creationId xmlns:a16="http://schemas.microsoft.com/office/drawing/2014/main" id="{2FD888ED-20F9-4760-9CA0-52898E4777BE}"/>
                </a:ext>
              </a:extLst>
            </p:cNvPr>
            <p:cNvSpPr/>
            <p:nvPr/>
          </p:nvSpPr>
          <p:spPr bwMode="auto">
            <a:xfrm>
              <a:off x="7291190" y="2386159"/>
              <a:ext cx="2085682" cy="2085682"/>
            </a:xfrm>
            <a:prstGeom prst="ellipse">
              <a:avLst/>
            </a:prstGeom>
            <a:solidFill>
              <a:schemeClr val="accent3"/>
            </a:solidFill>
            <a:ln w="25400" cap="rnd">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71" name="Oval 270">
              <a:extLst>
                <a:ext uri="{FF2B5EF4-FFF2-40B4-BE49-F238E27FC236}">
                  <a16:creationId xmlns:a16="http://schemas.microsoft.com/office/drawing/2014/main" id="{034040FD-5A21-40AF-983F-FB1817AB09CD}"/>
                </a:ext>
              </a:extLst>
            </p:cNvPr>
            <p:cNvSpPr>
              <a:spLocks noChangeAspect="1"/>
            </p:cNvSpPr>
            <p:nvPr/>
          </p:nvSpPr>
          <p:spPr>
            <a:xfrm>
              <a:off x="7432811" y="2527779"/>
              <a:ext cx="1802441" cy="1802441"/>
            </a:xfrm>
            <a:prstGeom prst="ellipse">
              <a:avLst/>
            </a:prstGeom>
            <a:gradFill flip="none" rotWithShape="1">
              <a:gsLst>
                <a:gs pos="0">
                  <a:schemeClr val="bg1"/>
                </a:gs>
                <a:gs pos="100000">
                  <a:schemeClr val="bg1">
                    <a:lumMod val="85000"/>
                  </a:schemeClr>
                </a:gs>
              </a:gsLst>
              <a:lin ang="18900000" scaled="1"/>
              <a:tileRect/>
            </a:gradFill>
            <a:ln w="31750">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pPr>
              <a:endParaRPr lang="en-US" sz="1300" dirty="0">
                <a:latin typeface="+mj-lt"/>
              </a:endParaRPr>
            </a:p>
          </p:txBody>
        </p:sp>
        <p:sp>
          <p:nvSpPr>
            <p:cNvPr id="274" name="Oval 273">
              <a:extLst>
                <a:ext uri="{FF2B5EF4-FFF2-40B4-BE49-F238E27FC236}">
                  <a16:creationId xmlns:a16="http://schemas.microsoft.com/office/drawing/2014/main" id="{DD37A25D-B20A-460C-87A2-A4FA2296258A}"/>
                </a:ext>
              </a:extLst>
            </p:cNvPr>
            <p:cNvSpPr>
              <a:spLocks noChangeAspect="1"/>
            </p:cNvSpPr>
            <p:nvPr/>
          </p:nvSpPr>
          <p:spPr>
            <a:xfrm>
              <a:off x="7432811" y="2527779"/>
              <a:ext cx="1802441" cy="1802441"/>
            </a:xfrm>
            <a:prstGeom prst="ellipse">
              <a:avLst/>
            </a:prstGeom>
            <a:noFill/>
            <a:ln w="31750">
              <a:gradFill flip="none" rotWithShape="1">
                <a:gsLst>
                  <a:gs pos="0">
                    <a:schemeClr val="bg1">
                      <a:lumMod val="95000"/>
                    </a:schemeClr>
                  </a:gs>
                  <a:gs pos="100000">
                    <a:schemeClr val="bg1">
                      <a:lumMod val="75000"/>
                    </a:schemeClr>
                  </a:gs>
                </a:gsLst>
                <a:lin ang="5400000" scaled="1"/>
                <a:tileRect/>
              </a:gradFill>
            </a:ln>
            <a:effectLst>
              <a:innerShdw blurRad="114300">
                <a:schemeClr val="bg1">
                  <a:lumMod val="75000"/>
                </a:schemeClr>
              </a:inn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rtl="0">
                <a:lnSpc>
                  <a:spcPct val="90000"/>
                </a:lnSpc>
                <a:spcBef>
                  <a:spcPct val="0"/>
                </a:spcBef>
                <a:buNone/>
              </a:pPr>
              <a:endParaRPr lang="en-US" sz="1300" kern="1200" dirty="0">
                <a:latin typeface="+mj-lt"/>
              </a:endParaRPr>
            </a:p>
          </p:txBody>
        </p:sp>
      </p:grpSp>
      <p:grpSp>
        <p:nvGrpSpPr>
          <p:cNvPr id="18" name="Group 17">
            <a:extLst>
              <a:ext uri="{FF2B5EF4-FFF2-40B4-BE49-F238E27FC236}">
                <a16:creationId xmlns:a16="http://schemas.microsoft.com/office/drawing/2014/main" id="{FEFCAD9D-343C-47E8-AB9F-7F968695AD2D}"/>
              </a:ext>
              <a:ext uri="{C183D7F6-B498-43B3-948B-1728B52AA6E4}">
                <adec:decorative xmlns:adec="http://schemas.microsoft.com/office/drawing/2017/decorative" val="1"/>
              </a:ext>
            </a:extLst>
          </p:cNvPr>
          <p:cNvGrpSpPr/>
          <p:nvPr/>
        </p:nvGrpSpPr>
        <p:grpSpPr>
          <a:xfrm>
            <a:off x="5053159" y="2386159"/>
            <a:ext cx="2085682" cy="2085682"/>
            <a:chOff x="5053159" y="2386159"/>
            <a:chExt cx="2085682" cy="2085682"/>
          </a:xfrm>
        </p:grpSpPr>
        <p:sp>
          <p:nvSpPr>
            <p:cNvPr id="265" name="Oval 264">
              <a:extLst>
                <a:ext uri="{FF2B5EF4-FFF2-40B4-BE49-F238E27FC236}">
                  <a16:creationId xmlns:a16="http://schemas.microsoft.com/office/drawing/2014/main" id="{50C6F93A-5C37-4FBE-ADA3-509C0C92E326}"/>
                </a:ext>
              </a:extLst>
            </p:cNvPr>
            <p:cNvSpPr/>
            <p:nvPr/>
          </p:nvSpPr>
          <p:spPr bwMode="auto">
            <a:xfrm>
              <a:off x="5053159" y="2386159"/>
              <a:ext cx="2085682" cy="2085682"/>
            </a:xfrm>
            <a:prstGeom prst="ellipse">
              <a:avLst/>
            </a:prstGeom>
            <a:solidFill>
              <a:schemeClr val="accent2"/>
            </a:solidFill>
            <a:ln w="25400" cap="rnd">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70" name="Oval 269">
              <a:extLst>
                <a:ext uri="{FF2B5EF4-FFF2-40B4-BE49-F238E27FC236}">
                  <a16:creationId xmlns:a16="http://schemas.microsoft.com/office/drawing/2014/main" id="{F605B6B5-0953-44C3-954D-7E36890AAC30}"/>
                </a:ext>
              </a:extLst>
            </p:cNvPr>
            <p:cNvSpPr>
              <a:spLocks noChangeAspect="1"/>
            </p:cNvSpPr>
            <p:nvPr/>
          </p:nvSpPr>
          <p:spPr>
            <a:xfrm>
              <a:off x="5194779" y="2527779"/>
              <a:ext cx="1802441" cy="1802441"/>
            </a:xfrm>
            <a:prstGeom prst="ellipse">
              <a:avLst/>
            </a:prstGeom>
            <a:gradFill flip="none" rotWithShape="1">
              <a:gsLst>
                <a:gs pos="0">
                  <a:schemeClr val="bg1"/>
                </a:gs>
                <a:gs pos="100000">
                  <a:schemeClr val="bg1">
                    <a:lumMod val="85000"/>
                  </a:schemeClr>
                </a:gs>
              </a:gsLst>
              <a:lin ang="18900000" scaled="1"/>
              <a:tileRect/>
            </a:gradFill>
            <a:ln w="31750">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pPr>
              <a:endParaRPr lang="en-US" sz="1300" dirty="0">
                <a:latin typeface="+mj-lt"/>
              </a:endParaRPr>
            </a:p>
          </p:txBody>
        </p:sp>
        <p:sp>
          <p:nvSpPr>
            <p:cNvPr id="275" name="Oval 274">
              <a:extLst>
                <a:ext uri="{FF2B5EF4-FFF2-40B4-BE49-F238E27FC236}">
                  <a16:creationId xmlns:a16="http://schemas.microsoft.com/office/drawing/2014/main" id="{6102217C-37DB-480D-A5EB-29628FF073BD}"/>
                </a:ext>
              </a:extLst>
            </p:cNvPr>
            <p:cNvSpPr>
              <a:spLocks noChangeAspect="1"/>
            </p:cNvSpPr>
            <p:nvPr/>
          </p:nvSpPr>
          <p:spPr>
            <a:xfrm>
              <a:off x="5194779" y="2527779"/>
              <a:ext cx="1802441" cy="1802441"/>
            </a:xfrm>
            <a:prstGeom prst="ellipse">
              <a:avLst/>
            </a:prstGeom>
            <a:noFill/>
            <a:ln w="31750">
              <a:gradFill flip="none" rotWithShape="1">
                <a:gsLst>
                  <a:gs pos="0">
                    <a:schemeClr val="bg1">
                      <a:lumMod val="95000"/>
                    </a:schemeClr>
                  </a:gs>
                  <a:gs pos="100000">
                    <a:schemeClr val="bg1">
                      <a:lumMod val="75000"/>
                    </a:schemeClr>
                  </a:gs>
                </a:gsLst>
                <a:lin ang="5400000" scaled="1"/>
                <a:tileRect/>
              </a:gradFill>
            </a:ln>
            <a:effectLst>
              <a:innerShdw blurRad="114300">
                <a:schemeClr val="bg1">
                  <a:lumMod val="75000"/>
                </a:schemeClr>
              </a:inn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rtl="0">
                <a:lnSpc>
                  <a:spcPct val="90000"/>
                </a:lnSpc>
                <a:spcBef>
                  <a:spcPct val="0"/>
                </a:spcBef>
                <a:buNone/>
              </a:pPr>
              <a:endParaRPr lang="en-US" sz="1300" kern="1200" dirty="0">
                <a:latin typeface="+mj-lt"/>
              </a:endParaRPr>
            </a:p>
          </p:txBody>
        </p:sp>
      </p:grpSp>
      <p:grpSp>
        <p:nvGrpSpPr>
          <p:cNvPr id="17" name="Group 16">
            <a:extLst>
              <a:ext uri="{FF2B5EF4-FFF2-40B4-BE49-F238E27FC236}">
                <a16:creationId xmlns:a16="http://schemas.microsoft.com/office/drawing/2014/main" id="{AF42867B-F88A-4C28-A2AC-573EB0EAEE72}"/>
              </a:ext>
              <a:ext uri="{C183D7F6-B498-43B3-948B-1728B52AA6E4}">
                <adec:decorative xmlns:adec="http://schemas.microsoft.com/office/drawing/2017/decorative" val="1"/>
              </a:ext>
            </a:extLst>
          </p:cNvPr>
          <p:cNvGrpSpPr/>
          <p:nvPr/>
        </p:nvGrpSpPr>
        <p:grpSpPr>
          <a:xfrm>
            <a:off x="2815127" y="2386159"/>
            <a:ext cx="2085682" cy="2085682"/>
            <a:chOff x="2815127" y="2386159"/>
            <a:chExt cx="2085682" cy="2085682"/>
          </a:xfrm>
        </p:grpSpPr>
        <p:sp>
          <p:nvSpPr>
            <p:cNvPr id="264" name="Oval 263">
              <a:extLst>
                <a:ext uri="{FF2B5EF4-FFF2-40B4-BE49-F238E27FC236}">
                  <a16:creationId xmlns:a16="http://schemas.microsoft.com/office/drawing/2014/main" id="{5FBDC984-4199-4D54-AA67-346D93574B56}"/>
                </a:ext>
              </a:extLst>
            </p:cNvPr>
            <p:cNvSpPr/>
            <p:nvPr/>
          </p:nvSpPr>
          <p:spPr bwMode="auto">
            <a:xfrm>
              <a:off x="2815127" y="2386159"/>
              <a:ext cx="2085682" cy="2085682"/>
            </a:xfrm>
            <a:prstGeom prst="ellipse">
              <a:avLst/>
            </a:prstGeom>
            <a:solidFill>
              <a:schemeClr val="accent1"/>
            </a:solidFill>
            <a:ln w="25400" cap="rnd">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69" name="Oval 268">
              <a:extLst>
                <a:ext uri="{FF2B5EF4-FFF2-40B4-BE49-F238E27FC236}">
                  <a16:creationId xmlns:a16="http://schemas.microsoft.com/office/drawing/2014/main" id="{CE29A73A-8BF2-44FD-AF28-AF7DBB507F2C}"/>
                </a:ext>
              </a:extLst>
            </p:cNvPr>
            <p:cNvSpPr>
              <a:spLocks noChangeAspect="1"/>
            </p:cNvSpPr>
            <p:nvPr/>
          </p:nvSpPr>
          <p:spPr>
            <a:xfrm>
              <a:off x="2956748" y="2527779"/>
              <a:ext cx="1802441" cy="1802441"/>
            </a:xfrm>
            <a:prstGeom prst="ellipse">
              <a:avLst/>
            </a:prstGeom>
            <a:gradFill flip="none" rotWithShape="1">
              <a:gsLst>
                <a:gs pos="0">
                  <a:schemeClr val="bg1"/>
                </a:gs>
                <a:gs pos="100000">
                  <a:schemeClr val="bg1">
                    <a:lumMod val="85000"/>
                  </a:schemeClr>
                </a:gs>
              </a:gsLst>
              <a:lin ang="18900000" scaled="1"/>
              <a:tileRect/>
            </a:gradFill>
            <a:ln w="31750">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pPr>
              <a:endParaRPr lang="en-US" sz="1300" dirty="0">
                <a:latin typeface="+mj-lt"/>
              </a:endParaRPr>
            </a:p>
          </p:txBody>
        </p:sp>
        <p:sp>
          <p:nvSpPr>
            <p:cNvPr id="276" name="Oval 275">
              <a:extLst>
                <a:ext uri="{FF2B5EF4-FFF2-40B4-BE49-F238E27FC236}">
                  <a16:creationId xmlns:a16="http://schemas.microsoft.com/office/drawing/2014/main" id="{3337A0E4-5F25-4D7C-87D0-7CD86C308EAE}"/>
                </a:ext>
              </a:extLst>
            </p:cNvPr>
            <p:cNvSpPr>
              <a:spLocks noChangeAspect="1"/>
            </p:cNvSpPr>
            <p:nvPr/>
          </p:nvSpPr>
          <p:spPr>
            <a:xfrm>
              <a:off x="2956748" y="2527779"/>
              <a:ext cx="1802441" cy="1802441"/>
            </a:xfrm>
            <a:prstGeom prst="ellipse">
              <a:avLst/>
            </a:prstGeom>
            <a:noFill/>
            <a:ln w="31750">
              <a:gradFill flip="none" rotWithShape="1">
                <a:gsLst>
                  <a:gs pos="0">
                    <a:schemeClr val="bg1">
                      <a:lumMod val="95000"/>
                    </a:schemeClr>
                  </a:gs>
                  <a:gs pos="100000">
                    <a:schemeClr val="bg1">
                      <a:lumMod val="75000"/>
                    </a:schemeClr>
                  </a:gs>
                </a:gsLst>
                <a:lin ang="5400000" scaled="1"/>
                <a:tileRect/>
              </a:gradFill>
            </a:ln>
            <a:effectLst>
              <a:innerShdw blurRad="114300">
                <a:schemeClr val="bg1">
                  <a:lumMod val="75000"/>
                </a:schemeClr>
              </a:inn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rtl="0">
                <a:lnSpc>
                  <a:spcPct val="90000"/>
                </a:lnSpc>
                <a:spcBef>
                  <a:spcPct val="0"/>
                </a:spcBef>
                <a:buNone/>
              </a:pPr>
              <a:endParaRPr lang="en-US" sz="1300" kern="1200" dirty="0">
                <a:latin typeface="+mj-lt"/>
              </a:endParaRPr>
            </a:p>
          </p:txBody>
        </p:sp>
      </p:grpSp>
      <p:grpSp>
        <p:nvGrpSpPr>
          <p:cNvPr id="22" name="Group 21">
            <a:extLst>
              <a:ext uri="{FF2B5EF4-FFF2-40B4-BE49-F238E27FC236}">
                <a16:creationId xmlns:a16="http://schemas.microsoft.com/office/drawing/2014/main" id="{66C2AD8D-0B52-4379-8D3D-FC3CCB8F8E3C}"/>
              </a:ext>
              <a:ext uri="{C183D7F6-B498-43B3-948B-1728B52AA6E4}">
                <adec:decorative xmlns:adec="http://schemas.microsoft.com/office/drawing/2017/decorative" val="1"/>
              </a:ext>
            </a:extLst>
          </p:cNvPr>
          <p:cNvGrpSpPr/>
          <p:nvPr/>
        </p:nvGrpSpPr>
        <p:grpSpPr>
          <a:xfrm>
            <a:off x="577096" y="2386159"/>
            <a:ext cx="2085682" cy="2085682"/>
            <a:chOff x="577096" y="2386159"/>
            <a:chExt cx="2085682" cy="2085682"/>
          </a:xfrm>
        </p:grpSpPr>
        <p:grpSp>
          <p:nvGrpSpPr>
            <p:cNvPr id="15" name="Group 14">
              <a:extLst>
                <a:ext uri="{FF2B5EF4-FFF2-40B4-BE49-F238E27FC236}">
                  <a16:creationId xmlns:a16="http://schemas.microsoft.com/office/drawing/2014/main" id="{79DA9FCF-D186-4A83-A2DF-774DBE921880}"/>
                </a:ext>
              </a:extLst>
            </p:cNvPr>
            <p:cNvGrpSpPr/>
            <p:nvPr/>
          </p:nvGrpSpPr>
          <p:grpSpPr>
            <a:xfrm>
              <a:off x="577096" y="2386159"/>
              <a:ext cx="2085682" cy="2085682"/>
              <a:chOff x="577096" y="2386159"/>
              <a:chExt cx="2085682" cy="2085682"/>
            </a:xfrm>
          </p:grpSpPr>
          <p:sp>
            <p:nvSpPr>
              <p:cNvPr id="263" name="Oval 262">
                <a:extLst>
                  <a:ext uri="{FF2B5EF4-FFF2-40B4-BE49-F238E27FC236}">
                    <a16:creationId xmlns:a16="http://schemas.microsoft.com/office/drawing/2014/main" id="{35F8BB80-31B9-418C-AF69-8CFED2770C58}"/>
                  </a:ext>
                </a:extLst>
              </p:cNvPr>
              <p:cNvSpPr/>
              <p:nvPr/>
            </p:nvSpPr>
            <p:spPr bwMode="auto">
              <a:xfrm>
                <a:off x="577096" y="2386159"/>
                <a:ext cx="2085682" cy="2085682"/>
              </a:xfrm>
              <a:prstGeom prst="ellipse">
                <a:avLst/>
              </a:prstGeom>
              <a:solidFill>
                <a:schemeClr val="tx2"/>
              </a:solidFill>
              <a:ln w="25400" cap="rnd">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68" name="Oval 267">
                <a:extLst>
                  <a:ext uri="{FF2B5EF4-FFF2-40B4-BE49-F238E27FC236}">
                    <a16:creationId xmlns:a16="http://schemas.microsoft.com/office/drawing/2014/main" id="{F2F09704-CB5E-43D2-A483-952EA6563EA6}"/>
                  </a:ext>
                </a:extLst>
              </p:cNvPr>
              <p:cNvSpPr>
                <a:spLocks noChangeAspect="1"/>
              </p:cNvSpPr>
              <p:nvPr/>
            </p:nvSpPr>
            <p:spPr>
              <a:xfrm>
                <a:off x="718716" y="2527779"/>
                <a:ext cx="1802441" cy="1802441"/>
              </a:xfrm>
              <a:prstGeom prst="ellipse">
                <a:avLst/>
              </a:prstGeom>
              <a:gradFill flip="none" rotWithShape="1">
                <a:gsLst>
                  <a:gs pos="0">
                    <a:schemeClr val="bg1"/>
                  </a:gs>
                  <a:gs pos="100000">
                    <a:schemeClr val="bg1">
                      <a:lumMod val="85000"/>
                    </a:schemeClr>
                  </a:gs>
                </a:gsLst>
                <a:lin ang="18900000" scaled="1"/>
                <a:tileRect/>
              </a:gradFill>
              <a:ln w="31750">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pPr>
                <a:endParaRPr lang="en-US" sz="1300" dirty="0">
                  <a:latin typeface="+mj-lt"/>
                </a:endParaRPr>
              </a:p>
            </p:txBody>
          </p:sp>
          <p:sp>
            <p:nvSpPr>
              <p:cNvPr id="277" name="Oval 276">
                <a:extLst>
                  <a:ext uri="{FF2B5EF4-FFF2-40B4-BE49-F238E27FC236}">
                    <a16:creationId xmlns:a16="http://schemas.microsoft.com/office/drawing/2014/main" id="{F93D6ED7-EAFA-44B3-8296-674DE44110DA}"/>
                  </a:ext>
                </a:extLst>
              </p:cNvPr>
              <p:cNvSpPr>
                <a:spLocks noChangeAspect="1"/>
              </p:cNvSpPr>
              <p:nvPr/>
            </p:nvSpPr>
            <p:spPr>
              <a:xfrm>
                <a:off x="718716" y="2527779"/>
                <a:ext cx="1802441" cy="1802441"/>
              </a:xfrm>
              <a:prstGeom prst="ellipse">
                <a:avLst/>
              </a:prstGeom>
              <a:noFill/>
              <a:ln w="31750">
                <a:gradFill flip="none" rotWithShape="1">
                  <a:gsLst>
                    <a:gs pos="0">
                      <a:schemeClr val="bg1">
                        <a:lumMod val="95000"/>
                      </a:schemeClr>
                    </a:gs>
                    <a:gs pos="100000">
                      <a:schemeClr val="bg1">
                        <a:lumMod val="75000"/>
                      </a:schemeClr>
                    </a:gs>
                  </a:gsLst>
                  <a:lin ang="5400000" scaled="1"/>
                  <a:tileRect/>
                </a:gradFill>
              </a:ln>
              <a:effectLst>
                <a:innerShdw blurRad="114300">
                  <a:schemeClr val="bg1">
                    <a:lumMod val="75000"/>
                  </a:schemeClr>
                </a:inn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rtl="0">
                  <a:lnSpc>
                    <a:spcPct val="90000"/>
                  </a:lnSpc>
                  <a:spcBef>
                    <a:spcPct val="0"/>
                  </a:spcBef>
                  <a:buNone/>
                </a:pPr>
                <a:endParaRPr lang="en-US" sz="1300" kern="1200" dirty="0">
                  <a:latin typeface="+mj-lt"/>
                </a:endParaRPr>
              </a:p>
            </p:txBody>
          </p:sp>
        </p:grpSp>
        <p:grpSp>
          <p:nvGrpSpPr>
            <p:cNvPr id="12" name="Group 11">
              <a:extLst>
                <a:ext uri="{FF2B5EF4-FFF2-40B4-BE49-F238E27FC236}">
                  <a16:creationId xmlns:a16="http://schemas.microsoft.com/office/drawing/2014/main" id="{F3EA9B8F-8CA2-48DD-925D-9933D7D6CF32}"/>
                </a:ext>
                <a:ext uri="{C183D7F6-B498-43B3-948B-1728B52AA6E4}">
                  <adec:decorative xmlns:adec="http://schemas.microsoft.com/office/drawing/2017/decorative" val="1"/>
                </a:ext>
              </a:extLst>
            </p:cNvPr>
            <p:cNvGrpSpPr/>
            <p:nvPr/>
          </p:nvGrpSpPr>
          <p:grpSpPr>
            <a:xfrm>
              <a:off x="1017553" y="2842053"/>
              <a:ext cx="1204768" cy="1080293"/>
              <a:chOff x="504825" y="2221401"/>
              <a:chExt cx="1706044" cy="1529778"/>
            </a:xfrm>
          </p:grpSpPr>
          <p:sp>
            <p:nvSpPr>
              <p:cNvPr id="2" name="Sun 1">
                <a:extLst>
                  <a:ext uri="{FF2B5EF4-FFF2-40B4-BE49-F238E27FC236}">
                    <a16:creationId xmlns:a16="http://schemas.microsoft.com/office/drawing/2014/main" id="{833305A3-E78A-4D39-919D-3B700DC12B8F}"/>
                  </a:ext>
                </a:extLst>
              </p:cNvPr>
              <p:cNvSpPr/>
              <p:nvPr/>
            </p:nvSpPr>
            <p:spPr bwMode="auto">
              <a:xfrm>
                <a:off x="1560821" y="2221401"/>
                <a:ext cx="650048" cy="650048"/>
              </a:xfrm>
              <a:prstGeom prst="su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B56508D4-67D0-4151-9CF5-8699FBD90D74}"/>
                  </a:ext>
                </a:extLst>
              </p:cNvPr>
              <p:cNvSpPr/>
              <p:nvPr/>
            </p:nvSpPr>
            <p:spPr bwMode="auto">
              <a:xfrm>
                <a:off x="936775" y="3023126"/>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5AF3E524-ED14-4CA5-B033-ABD7662810CC}"/>
                  </a:ext>
                </a:extLst>
              </p:cNvPr>
              <p:cNvCxnSpPr>
                <a:cxnSpLocks/>
              </p:cNvCxnSpPr>
              <p:nvPr/>
            </p:nvCxnSpPr>
            <p:spPr>
              <a:xfrm>
                <a:off x="504825" y="3751179"/>
                <a:ext cx="1272678" cy="0"/>
              </a:xfrm>
              <a:prstGeom prst="line">
                <a:avLst/>
              </a:prstGeom>
              <a:ln w="571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5BF40C-E89E-4282-8977-24DDCF5C9346}"/>
                  </a:ext>
                </a:extLst>
              </p:cNvPr>
              <p:cNvCxnSpPr>
                <a:cxnSpLocks/>
              </p:cNvCxnSpPr>
              <p:nvPr/>
            </p:nvCxnSpPr>
            <p:spPr>
              <a:xfrm flipV="1">
                <a:off x="1118788" y="2533679"/>
                <a:ext cx="658715" cy="1152276"/>
              </a:xfrm>
              <a:prstGeom prst="straightConnector1">
                <a:avLst/>
              </a:prstGeom>
              <a:ln>
                <a:solidFill>
                  <a:schemeClr val="tx1"/>
                </a:solidFill>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BE8F7DB0-CBED-4421-9E80-C764D3A50D7A}"/>
                  </a:ext>
                </a:extLst>
              </p:cNvPr>
              <p:cNvCxnSpPr>
                <a:cxnSpLocks/>
              </p:cNvCxnSpPr>
              <p:nvPr/>
            </p:nvCxnSpPr>
            <p:spPr>
              <a:xfrm flipV="1">
                <a:off x="1204119" y="2414891"/>
                <a:ext cx="742397" cy="1271064"/>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1AB2CD1D-307E-4595-A4D0-219636E2810C}"/>
                  </a:ext>
                </a:extLst>
              </p:cNvPr>
              <p:cNvCxnSpPr>
                <a:cxnSpLocks/>
              </p:cNvCxnSpPr>
              <p:nvPr/>
            </p:nvCxnSpPr>
            <p:spPr>
              <a:xfrm flipV="1">
                <a:off x="1291427" y="2581349"/>
                <a:ext cx="691925" cy="1119776"/>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F80F61E7-E5F3-4775-A7BF-5775E1558CDA}"/>
                  </a:ext>
                </a:extLst>
              </p:cNvPr>
              <p:cNvCxnSpPr>
                <a:cxnSpLocks/>
                <a:endCxn id="2" idx="3"/>
              </p:cNvCxnSpPr>
              <p:nvPr/>
            </p:nvCxnSpPr>
            <p:spPr>
              <a:xfrm flipV="1">
                <a:off x="1361473" y="2546425"/>
                <a:ext cx="849396" cy="1153006"/>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FD146B82-CF18-47B4-807D-DF9FB133B492}"/>
                  </a:ext>
                </a:extLst>
              </p:cNvPr>
              <p:cNvCxnSpPr>
                <a:cxnSpLocks/>
                <a:endCxn id="2" idx="1"/>
              </p:cNvCxnSpPr>
              <p:nvPr/>
            </p:nvCxnSpPr>
            <p:spPr>
              <a:xfrm flipV="1">
                <a:off x="1032115" y="2546425"/>
                <a:ext cx="528706" cy="1135484"/>
              </a:xfrm>
              <a:prstGeom prst="straightConnector1">
                <a:avLst/>
              </a:prstGeom>
              <a:ln>
                <a:solidFill>
                  <a:schemeClr val="tx1"/>
                </a:solidFill>
                <a:headEnd type="none" w="lg" len="med"/>
                <a:tailEnd type="triangle"/>
              </a:ln>
            </p:spPr>
            <p:style>
              <a:lnRef idx="1">
                <a:schemeClr val="accent2"/>
              </a:lnRef>
              <a:fillRef idx="0">
                <a:schemeClr val="accent2"/>
              </a:fillRef>
              <a:effectRef idx="0">
                <a:schemeClr val="accent2"/>
              </a:effectRef>
              <a:fontRef idx="minor">
                <a:schemeClr val="tx1"/>
              </a:fontRef>
            </p:style>
          </p:cxnSp>
        </p:grpSp>
      </p:grpSp>
      <p:grpSp>
        <p:nvGrpSpPr>
          <p:cNvPr id="10" name="Group 9">
            <a:extLst>
              <a:ext uri="{FF2B5EF4-FFF2-40B4-BE49-F238E27FC236}">
                <a16:creationId xmlns:a16="http://schemas.microsoft.com/office/drawing/2014/main" id="{D20E839A-310A-48F9-A4E6-6F19E00EA17C}"/>
              </a:ext>
              <a:ext uri="{C183D7F6-B498-43B3-948B-1728B52AA6E4}">
                <adec:decorative xmlns:adec="http://schemas.microsoft.com/office/drawing/2017/decorative" val="1"/>
              </a:ext>
            </a:extLst>
          </p:cNvPr>
          <p:cNvGrpSpPr/>
          <p:nvPr/>
        </p:nvGrpSpPr>
        <p:grpSpPr>
          <a:xfrm>
            <a:off x="3375208" y="2957173"/>
            <a:ext cx="965520" cy="943655"/>
            <a:chOff x="2961082" y="2744538"/>
            <a:chExt cx="746973" cy="730057"/>
          </a:xfrm>
        </p:grpSpPr>
        <p:sp>
          <p:nvSpPr>
            <p:cNvPr id="56" name="Rectangle 55">
              <a:extLst>
                <a:ext uri="{FF2B5EF4-FFF2-40B4-BE49-F238E27FC236}">
                  <a16:creationId xmlns:a16="http://schemas.microsoft.com/office/drawing/2014/main" id="{DDCAF399-21F6-4F84-9647-B0B77BA1EE6C}"/>
                </a:ext>
              </a:extLst>
            </p:cNvPr>
            <p:cNvSpPr/>
            <p:nvPr/>
          </p:nvSpPr>
          <p:spPr bwMode="auto">
            <a:xfrm>
              <a:off x="3547304" y="2744538"/>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57" name="Rectangle 56">
              <a:extLst>
                <a:ext uri="{FF2B5EF4-FFF2-40B4-BE49-F238E27FC236}">
                  <a16:creationId xmlns:a16="http://schemas.microsoft.com/office/drawing/2014/main" id="{44F2D239-4B88-4609-9727-2309CD7F21E0}"/>
                </a:ext>
              </a:extLst>
            </p:cNvPr>
            <p:cNvSpPr/>
            <p:nvPr/>
          </p:nvSpPr>
          <p:spPr bwMode="auto">
            <a:xfrm>
              <a:off x="3254193" y="2744538"/>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4070068F-3EC4-4C9E-8DD8-00B0B6403580}"/>
                </a:ext>
              </a:extLst>
            </p:cNvPr>
            <p:cNvSpPr/>
            <p:nvPr/>
          </p:nvSpPr>
          <p:spPr bwMode="auto">
            <a:xfrm>
              <a:off x="2961082" y="2744538"/>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6A3099E1-C269-42CE-9280-6B1DBA69E6FB}"/>
                </a:ext>
              </a:extLst>
            </p:cNvPr>
            <p:cNvSpPr/>
            <p:nvPr/>
          </p:nvSpPr>
          <p:spPr bwMode="auto">
            <a:xfrm>
              <a:off x="3547304" y="3029191"/>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2" name="Rectangle 61">
              <a:extLst>
                <a:ext uri="{FF2B5EF4-FFF2-40B4-BE49-F238E27FC236}">
                  <a16:creationId xmlns:a16="http://schemas.microsoft.com/office/drawing/2014/main" id="{35F9C3E2-4F60-4B09-8CFF-C664C51DA6A7}"/>
                </a:ext>
              </a:extLst>
            </p:cNvPr>
            <p:cNvSpPr/>
            <p:nvPr/>
          </p:nvSpPr>
          <p:spPr bwMode="auto">
            <a:xfrm>
              <a:off x="3254193" y="3029191"/>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3" name="Rectangle 62">
              <a:extLst>
                <a:ext uri="{FF2B5EF4-FFF2-40B4-BE49-F238E27FC236}">
                  <a16:creationId xmlns:a16="http://schemas.microsoft.com/office/drawing/2014/main" id="{94A7C752-ECFB-4446-AEDB-7B74D170B67D}"/>
                </a:ext>
              </a:extLst>
            </p:cNvPr>
            <p:cNvSpPr/>
            <p:nvPr/>
          </p:nvSpPr>
          <p:spPr bwMode="auto">
            <a:xfrm>
              <a:off x="2961082" y="3029191"/>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3869299C-3E76-4004-9038-6D072F14759F}"/>
                </a:ext>
              </a:extLst>
            </p:cNvPr>
            <p:cNvSpPr/>
            <p:nvPr/>
          </p:nvSpPr>
          <p:spPr bwMode="auto">
            <a:xfrm>
              <a:off x="3547304" y="3313844"/>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7" name="Rectangle 66">
              <a:extLst>
                <a:ext uri="{FF2B5EF4-FFF2-40B4-BE49-F238E27FC236}">
                  <a16:creationId xmlns:a16="http://schemas.microsoft.com/office/drawing/2014/main" id="{8EF9838B-D0BA-4C2E-9E14-B65B45146481}"/>
                </a:ext>
              </a:extLst>
            </p:cNvPr>
            <p:cNvSpPr/>
            <p:nvPr/>
          </p:nvSpPr>
          <p:spPr bwMode="auto">
            <a:xfrm>
              <a:off x="3254193" y="3313844"/>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748583FC-9ED9-4683-B555-614012B05C10}"/>
                </a:ext>
              </a:extLst>
            </p:cNvPr>
            <p:cNvSpPr/>
            <p:nvPr/>
          </p:nvSpPr>
          <p:spPr bwMode="auto">
            <a:xfrm>
              <a:off x="2961082" y="3313844"/>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nvGrpSpPr>
            <p:cNvPr id="85" name="Group 84">
              <a:extLst>
                <a:ext uri="{FF2B5EF4-FFF2-40B4-BE49-F238E27FC236}">
                  <a16:creationId xmlns:a16="http://schemas.microsoft.com/office/drawing/2014/main" id="{6401CAFB-5F7A-4A9C-9976-11B64C393532}"/>
                </a:ext>
              </a:extLst>
            </p:cNvPr>
            <p:cNvGrpSpPr/>
            <p:nvPr/>
          </p:nvGrpSpPr>
          <p:grpSpPr>
            <a:xfrm>
              <a:off x="3274441" y="2963221"/>
              <a:ext cx="120253" cy="280798"/>
              <a:chOff x="3275780" y="2206417"/>
              <a:chExt cx="120253" cy="280798"/>
            </a:xfrm>
          </p:grpSpPr>
          <p:cxnSp>
            <p:nvCxnSpPr>
              <p:cNvPr id="76" name="Straight Connector 75">
                <a:extLst>
                  <a:ext uri="{FF2B5EF4-FFF2-40B4-BE49-F238E27FC236}">
                    <a16:creationId xmlns:a16="http://schemas.microsoft.com/office/drawing/2014/main" id="{DF075E67-6B11-4FE4-883E-2FC9C5638980}"/>
                  </a:ext>
                </a:extLst>
              </p:cNvPr>
              <p:cNvCxnSpPr>
                <a:cxnSpLocks/>
              </p:cNvCxnSpPr>
              <p:nvPr/>
            </p:nvCxnSpPr>
            <p:spPr>
              <a:xfrm>
                <a:off x="3335906" y="2207815"/>
                <a:ext cx="0" cy="2794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47E1E58-3239-4732-B8E0-8FB48FC2A229}"/>
                  </a:ext>
                </a:extLst>
              </p:cNvPr>
              <p:cNvCxnSpPr>
                <a:cxnSpLocks/>
              </p:cNvCxnSpPr>
              <p:nvPr/>
            </p:nvCxnSpPr>
            <p:spPr>
              <a:xfrm flipH="1">
                <a:off x="3275780" y="2206417"/>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3D83697-ED56-46D5-9DDD-14CB1D972959}"/>
                  </a:ext>
                </a:extLst>
              </p:cNvPr>
              <p:cNvCxnSpPr>
                <a:cxnSpLocks/>
              </p:cNvCxnSpPr>
              <p:nvPr/>
            </p:nvCxnSpPr>
            <p:spPr>
              <a:xfrm flipH="1">
                <a:off x="3275780" y="2487215"/>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4478CFFD-7E1C-46D5-9B27-97BE1621B671}"/>
              </a:ext>
              <a:ext uri="{C183D7F6-B498-43B3-948B-1728B52AA6E4}">
                <adec:decorative xmlns:adec="http://schemas.microsoft.com/office/drawing/2017/decorative" val="1"/>
              </a:ext>
            </a:extLst>
          </p:cNvPr>
          <p:cNvGrpSpPr/>
          <p:nvPr/>
        </p:nvGrpSpPr>
        <p:grpSpPr>
          <a:xfrm>
            <a:off x="5337288" y="3125915"/>
            <a:ext cx="1517425" cy="606171"/>
            <a:chOff x="5072421" y="2868410"/>
            <a:chExt cx="1517425" cy="606171"/>
          </a:xfrm>
        </p:grpSpPr>
        <p:sp>
          <p:nvSpPr>
            <p:cNvPr id="87" name="Rectangle 86">
              <a:extLst>
                <a:ext uri="{FF2B5EF4-FFF2-40B4-BE49-F238E27FC236}">
                  <a16:creationId xmlns:a16="http://schemas.microsoft.com/office/drawing/2014/main" id="{D7461CC5-308D-4CC7-982B-5CA22E692A36}"/>
                </a:ext>
              </a:extLst>
            </p:cNvPr>
            <p:cNvSpPr/>
            <p:nvPr/>
          </p:nvSpPr>
          <p:spPr bwMode="auto">
            <a:xfrm>
              <a:off x="6048191" y="2963220"/>
              <a:ext cx="541655" cy="5113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86" name="Rectangle 85">
              <a:extLst>
                <a:ext uri="{FF2B5EF4-FFF2-40B4-BE49-F238E27FC236}">
                  <a16:creationId xmlns:a16="http://schemas.microsoft.com/office/drawing/2014/main" id="{27C35F6D-2AE2-4F3E-BD8F-F3C02DCFF40A}"/>
                </a:ext>
              </a:extLst>
            </p:cNvPr>
            <p:cNvSpPr/>
            <p:nvPr/>
          </p:nvSpPr>
          <p:spPr bwMode="auto">
            <a:xfrm>
              <a:off x="5983385" y="2868410"/>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88" name="Rectangle 87">
              <a:extLst>
                <a:ext uri="{FF2B5EF4-FFF2-40B4-BE49-F238E27FC236}">
                  <a16:creationId xmlns:a16="http://schemas.microsoft.com/office/drawing/2014/main" id="{6112DB8A-A598-4832-BD42-D6A14F316E53}"/>
                </a:ext>
              </a:extLst>
            </p:cNvPr>
            <p:cNvSpPr/>
            <p:nvPr/>
          </p:nvSpPr>
          <p:spPr bwMode="auto">
            <a:xfrm>
              <a:off x="5072421" y="2963220"/>
              <a:ext cx="541655" cy="5113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89" name="Rectangle 88">
              <a:extLst>
                <a:ext uri="{FF2B5EF4-FFF2-40B4-BE49-F238E27FC236}">
                  <a16:creationId xmlns:a16="http://schemas.microsoft.com/office/drawing/2014/main" id="{49193893-783A-40CF-8FED-90D7D466C24F}"/>
                </a:ext>
              </a:extLst>
            </p:cNvPr>
            <p:cNvSpPr/>
            <p:nvPr/>
          </p:nvSpPr>
          <p:spPr bwMode="auto">
            <a:xfrm>
              <a:off x="5203769" y="3050423"/>
              <a:ext cx="364026" cy="3640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cxnSp>
          <p:nvCxnSpPr>
            <p:cNvPr id="91" name="Straight Arrow Connector 90">
              <a:extLst>
                <a:ext uri="{FF2B5EF4-FFF2-40B4-BE49-F238E27FC236}">
                  <a16:creationId xmlns:a16="http://schemas.microsoft.com/office/drawing/2014/main" id="{3D1B8406-14F8-43BF-8DFB-9681F148682E}"/>
                </a:ext>
              </a:extLst>
            </p:cNvPr>
            <p:cNvCxnSpPr>
              <a:cxnSpLocks/>
            </p:cNvCxnSpPr>
            <p:nvPr/>
          </p:nvCxnSpPr>
          <p:spPr>
            <a:xfrm flipH="1">
              <a:off x="5350782" y="3285575"/>
              <a:ext cx="100095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C1BABA2-5A0D-4D66-BB8D-42424820D4BE}"/>
              </a:ext>
              <a:ext uri="{C183D7F6-B498-43B3-948B-1728B52AA6E4}">
                <adec:decorative xmlns:adec="http://schemas.microsoft.com/office/drawing/2017/decorative" val="1"/>
              </a:ext>
            </a:extLst>
          </p:cNvPr>
          <p:cNvGrpSpPr/>
          <p:nvPr/>
        </p:nvGrpSpPr>
        <p:grpSpPr>
          <a:xfrm>
            <a:off x="7644214" y="3031716"/>
            <a:ext cx="1379634" cy="794569"/>
            <a:chOff x="7446650" y="2724252"/>
            <a:chExt cx="1662808" cy="957657"/>
          </a:xfrm>
        </p:grpSpPr>
        <p:grpSp>
          <p:nvGrpSpPr>
            <p:cNvPr id="150" name="Group 149">
              <a:extLst>
                <a:ext uri="{FF2B5EF4-FFF2-40B4-BE49-F238E27FC236}">
                  <a16:creationId xmlns:a16="http://schemas.microsoft.com/office/drawing/2014/main" id="{FB515D15-A7E4-4036-AAA3-A55547E5B5A2}"/>
                </a:ext>
              </a:extLst>
            </p:cNvPr>
            <p:cNvGrpSpPr/>
            <p:nvPr/>
          </p:nvGrpSpPr>
          <p:grpSpPr>
            <a:xfrm>
              <a:off x="7446650" y="2724252"/>
              <a:ext cx="792950" cy="739118"/>
              <a:chOff x="7040309" y="1752050"/>
              <a:chExt cx="792950" cy="739118"/>
            </a:xfrm>
          </p:grpSpPr>
          <p:sp>
            <p:nvSpPr>
              <p:cNvPr id="148" name="Rectangle 147">
                <a:extLst>
                  <a:ext uri="{FF2B5EF4-FFF2-40B4-BE49-F238E27FC236}">
                    <a16:creationId xmlns:a16="http://schemas.microsoft.com/office/drawing/2014/main" id="{637CD681-B937-4B3B-B7A3-BA12BE1FA32E}"/>
                  </a:ext>
                </a:extLst>
              </p:cNvPr>
              <p:cNvSpPr/>
              <p:nvPr/>
            </p:nvSpPr>
            <p:spPr bwMode="auto">
              <a:xfrm>
                <a:off x="7315583"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37" name="Rectangle 136">
                <a:extLst>
                  <a:ext uri="{FF2B5EF4-FFF2-40B4-BE49-F238E27FC236}">
                    <a16:creationId xmlns:a16="http://schemas.microsoft.com/office/drawing/2014/main" id="{BE36DE4B-2952-41EE-B545-90BD6A01F767}"/>
                  </a:ext>
                </a:extLst>
              </p:cNvPr>
              <p:cNvSpPr/>
              <p:nvPr/>
            </p:nvSpPr>
            <p:spPr bwMode="auto">
              <a:xfrm>
                <a:off x="7601399"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38" name="Rectangle 137">
                <a:extLst>
                  <a:ext uri="{FF2B5EF4-FFF2-40B4-BE49-F238E27FC236}">
                    <a16:creationId xmlns:a16="http://schemas.microsoft.com/office/drawing/2014/main" id="{83E81CF5-14DA-42F0-B2E1-2074E505AFFB}"/>
                  </a:ext>
                </a:extLst>
              </p:cNvPr>
              <p:cNvSpPr/>
              <p:nvPr/>
            </p:nvSpPr>
            <p:spPr bwMode="auto">
              <a:xfrm>
                <a:off x="7326125"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39" name="Rectangle 138">
                <a:extLst>
                  <a:ext uri="{FF2B5EF4-FFF2-40B4-BE49-F238E27FC236}">
                    <a16:creationId xmlns:a16="http://schemas.microsoft.com/office/drawing/2014/main" id="{0A478A12-6C20-457F-B48A-2904F85DBAC0}"/>
                  </a:ext>
                </a:extLst>
              </p:cNvPr>
              <p:cNvSpPr/>
              <p:nvPr/>
            </p:nvSpPr>
            <p:spPr bwMode="auto">
              <a:xfrm>
                <a:off x="7050851" y="1752050"/>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E03D348F-75C4-49FD-AD7C-A7617015424D}"/>
                  </a:ext>
                </a:extLst>
              </p:cNvPr>
              <p:cNvSpPr/>
              <p:nvPr/>
            </p:nvSpPr>
            <p:spPr bwMode="auto">
              <a:xfrm>
                <a:off x="7596128"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E956C075-45F0-4E59-98F3-C565B347F1FB}"/>
                  </a:ext>
                </a:extLst>
              </p:cNvPr>
              <p:cNvSpPr/>
              <p:nvPr/>
            </p:nvSpPr>
            <p:spPr bwMode="auto">
              <a:xfrm>
                <a:off x="7320854"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EC8DED58-49DA-4C93-A547-06E1A4B09CE1}"/>
                  </a:ext>
                </a:extLst>
              </p:cNvPr>
              <p:cNvSpPr/>
              <p:nvPr/>
            </p:nvSpPr>
            <p:spPr bwMode="auto">
              <a:xfrm>
                <a:off x="7045580" y="2012163"/>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47" name="Rectangle 146">
                <a:extLst>
                  <a:ext uri="{FF2B5EF4-FFF2-40B4-BE49-F238E27FC236}">
                    <a16:creationId xmlns:a16="http://schemas.microsoft.com/office/drawing/2014/main" id="{B724EA45-0683-47EC-B4EF-D8B2C4719F16}"/>
                  </a:ext>
                </a:extLst>
              </p:cNvPr>
              <p:cNvSpPr/>
              <p:nvPr/>
            </p:nvSpPr>
            <p:spPr bwMode="auto">
              <a:xfrm>
                <a:off x="7590857"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DDA29969-0609-408D-9D71-6E5B4D0C594B}"/>
                  </a:ext>
                </a:extLst>
              </p:cNvPr>
              <p:cNvSpPr/>
              <p:nvPr/>
            </p:nvSpPr>
            <p:spPr bwMode="auto">
              <a:xfrm>
                <a:off x="7040309" y="2272276"/>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grpSp>
          <p:nvGrpSpPr>
            <p:cNvPr id="151" name="Group 150">
              <a:extLst>
                <a:ext uri="{FF2B5EF4-FFF2-40B4-BE49-F238E27FC236}">
                  <a16:creationId xmlns:a16="http://schemas.microsoft.com/office/drawing/2014/main" id="{6EB966F9-BCCC-43F3-A5E4-9F6815A9C5A5}"/>
                </a:ext>
              </a:extLst>
            </p:cNvPr>
            <p:cNvGrpSpPr/>
            <p:nvPr/>
          </p:nvGrpSpPr>
          <p:grpSpPr>
            <a:xfrm>
              <a:off x="8362485" y="2951852"/>
              <a:ext cx="746973" cy="730057"/>
              <a:chOff x="7956144" y="1979650"/>
              <a:chExt cx="746973" cy="730057"/>
            </a:xfrm>
          </p:grpSpPr>
          <p:sp>
            <p:nvSpPr>
              <p:cNvPr id="128" name="Rectangle 127">
                <a:extLst>
                  <a:ext uri="{FF2B5EF4-FFF2-40B4-BE49-F238E27FC236}">
                    <a16:creationId xmlns:a16="http://schemas.microsoft.com/office/drawing/2014/main" id="{FE47AF7A-7351-45E5-9834-0DD547C63B7A}"/>
                  </a:ext>
                </a:extLst>
              </p:cNvPr>
              <p:cNvSpPr/>
              <p:nvPr/>
            </p:nvSpPr>
            <p:spPr bwMode="auto">
              <a:xfrm>
                <a:off x="8216648" y="2235234"/>
                <a:ext cx="231860" cy="2188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04" name="Rectangle 103">
                <a:extLst>
                  <a:ext uri="{FF2B5EF4-FFF2-40B4-BE49-F238E27FC236}">
                    <a16:creationId xmlns:a16="http://schemas.microsoft.com/office/drawing/2014/main" id="{1097C2D5-2D59-4BC2-8C08-5BACA48E6FA4}"/>
                  </a:ext>
                </a:extLst>
              </p:cNvPr>
              <p:cNvSpPr/>
              <p:nvPr/>
            </p:nvSpPr>
            <p:spPr bwMode="auto">
              <a:xfrm>
                <a:off x="8542366" y="19796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05" name="Rectangle 104">
                <a:extLst>
                  <a:ext uri="{FF2B5EF4-FFF2-40B4-BE49-F238E27FC236}">
                    <a16:creationId xmlns:a16="http://schemas.microsoft.com/office/drawing/2014/main" id="{6E718C80-48A8-4014-A2C9-A0A076B7FA30}"/>
                  </a:ext>
                </a:extLst>
              </p:cNvPr>
              <p:cNvSpPr/>
              <p:nvPr/>
            </p:nvSpPr>
            <p:spPr bwMode="auto">
              <a:xfrm>
                <a:off x="8249255" y="1979650"/>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06" name="Rectangle 105">
                <a:extLst>
                  <a:ext uri="{FF2B5EF4-FFF2-40B4-BE49-F238E27FC236}">
                    <a16:creationId xmlns:a16="http://schemas.microsoft.com/office/drawing/2014/main" id="{146AACF4-3825-4997-9E42-C3D0B291A868}"/>
                  </a:ext>
                </a:extLst>
              </p:cNvPr>
              <p:cNvSpPr/>
              <p:nvPr/>
            </p:nvSpPr>
            <p:spPr bwMode="auto">
              <a:xfrm>
                <a:off x="7956144" y="1979650"/>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7D21887D-C490-430C-A93A-8CE935E0FE9A}"/>
                  </a:ext>
                </a:extLst>
              </p:cNvPr>
              <p:cNvSpPr/>
              <p:nvPr/>
            </p:nvSpPr>
            <p:spPr bwMode="auto">
              <a:xfrm>
                <a:off x="8542366"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10" name="Rectangle 109">
                <a:extLst>
                  <a:ext uri="{FF2B5EF4-FFF2-40B4-BE49-F238E27FC236}">
                    <a16:creationId xmlns:a16="http://schemas.microsoft.com/office/drawing/2014/main" id="{D8519BBF-53EA-4D79-BE4F-A88D554B64F2}"/>
                  </a:ext>
                </a:extLst>
              </p:cNvPr>
              <p:cNvSpPr/>
              <p:nvPr/>
            </p:nvSpPr>
            <p:spPr bwMode="auto">
              <a:xfrm>
                <a:off x="8249255"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F0D70923-CC17-4F29-9AB8-27AAF417EF87}"/>
                  </a:ext>
                </a:extLst>
              </p:cNvPr>
              <p:cNvSpPr/>
              <p:nvPr/>
            </p:nvSpPr>
            <p:spPr bwMode="auto">
              <a:xfrm>
                <a:off x="7956144" y="2264303"/>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14" name="Rectangle 113">
                <a:extLst>
                  <a:ext uri="{FF2B5EF4-FFF2-40B4-BE49-F238E27FC236}">
                    <a16:creationId xmlns:a16="http://schemas.microsoft.com/office/drawing/2014/main" id="{361C50B5-C0A9-4147-9277-A57DFEB1C407}"/>
                  </a:ext>
                </a:extLst>
              </p:cNvPr>
              <p:cNvSpPr/>
              <p:nvPr/>
            </p:nvSpPr>
            <p:spPr bwMode="auto">
              <a:xfrm>
                <a:off x="8542366" y="2548956"/>
                <a:ext cx="160751" cy="16075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F389D5AF-5C68-47A9-9639-BBAD265B27D6}"/>
                  </a:ext>
                </a:extLst>
              </p:cNvPr>
              <p:cNvSpPr/>
              <p:nvPr/>
            </p:nvSpPr>
            <p:spPr bwMode="auto">
              <a:xfrm>
                <a:off x="8249255" y="25489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16" name="Rectangle 115">
                <a:extLst>
                  <a:ext uri="{FF2B5EF4-FFF2-40B4-BE49-F238E27FC236}">
                    <a16:creationId xmlns:a16="http://schemas.microsoft.com/office/drawing/2014/main" id="{86A095EE-B42C-4582-BD4E-941B1CCC427B}"/>
                  </a:ext>
                </a:extLst>
              </p:cNvPr>
              <p:cNvSpPr/>
              <p:nvPr/>
            </p:nvSpPr>
            <p:spPr bwMode="auto">
              <a:xfrm>
                <a:off x="7956144" y="2548956"/>
                <a:ext cx="160751" cy="160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nvGrpSpPr>
              <p:cNvPr id="123" name="Group 122">
                <a:extLst>
                  <a:ext uri="{FF2B5EF4-FFF2-40B4-BE49-F238E27FC236}">
                    <a16:creationId xmlns:a16="http://schemas.microsoft.com/office/drawing/2014/main" id="{0D2B9245-1ACC-4EF5-82B8-3CB86346F9A0}"/>
                  </a:ext>
                </a:extLst>
              </p:cNvPr>
              <p:cNvGrpSpPr/>
              <p:nvPr/>
            </p:nvGrpSpPr>
            <p:grpSpPr>
              <a:xfrm>
                <a:off x="8269503" y="2198333"/>
                <a:ext cx="120253" cy="280798"/>
                <a:chOff x="3275780" y="2206417"/>
                <a:chExt cx="120253" cy="280798"/>
              </a:xfrm>
            </p:grpSpPr>
            <p:cxnSp>
              <p:nvCxnSpPr>
                <p:cNvPr id="124" name="Straight Connector 123">
                  <a:extLst>
                    <a:ext uri="{FF2B5EF4-FFF2-40B4-BE49-F238E27FC236}">
                      <a16:creationId xmlns:a16="http://schemas.microsoft.com/office/drawing/2014/main" id="{E38A04C2-8AA7-4FB2-999B-5BEFCA575A90}"/>
                    </a:ext>
                  </a:extLst>
                </p:cNvPr>
                <p:cNvCxnSpPr>
                  <a:cxnSpLocks/>
                </p:cNvCxnSpPr>
                <p:nvPr/>
              </p:nvCxnSpPr>
              <p:spPr>
                <a:xfrm>
                  <a:off x="3335906" y="2207815"/>
                  <a:ext cx="0" cy="27940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6044E11-7B9B-4304-BE8E-65B0480EED9E}"/>
                    </a:ext>
                  </a:extLst>
                </p:cNvPr>
                <p:cNvCxnSpPr>
                  <a:cxnSpLocks/>
                </p:cNvCxnSpPr>
                <p:nvPr/>
              </p:nvCxnSpPr>
              <p:spPr>
                <a:xfrm flipH="1">
                  <a:off x="3275780" y="2206417"/>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075C48E-86A9-4090-AA77-ABCDEEA658AB}"/>
                    </a:ext>
                  </a:extLst>
                </p:cNvPr>
                <p:cNvCxnSpPr>
                  <a:cxnSpLocks/>
                </p:cNvCxnSpPr>
                <p:nvPr/>
              </p:nvCxnSpPr>
              <p:spPr>
                <a:xfrm flipH="1">
                  <a:off x="3275780" y="2487215"/>
                  <a:ext cx="12025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9" name="Straight Arrow Connector 128">
              <a:extLst>
                <a:ext uri="{FF2B5EF4-FFF2-40B4-BE49-F238E27FC236}">
                  <a16:creationId xmlns:a16="http://schemas.microsoft.com/office/drawing/2014/main" id="{61062976-668A-4CB4-BAB6-85DB5253BA5E}"/>
                </a:ext>
              </a:extLst>
            </p:cNvPr>
            <p:cNvCxnSpPr>
              <a:cxnSpLocks/>
              <a:endCxn id="110" idx="1"/>
            </p:cNvCxnSpPr>
            <p:nvPr/>
          </p:nvCxnSpPr>
          <p:spPr>
            <a:xfrm>
              <a:off x="7833177" y="3088035"/>
              <a:ext cx="822419" cy="22884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2D2FB33-DFC6-45DD-BE16-3C919975D324}"/>
              </a:ext>
              <a:ext uri="{C183D7F6-B498-43B3-948B-1728B52AA6E4}">
                <adec:decorative xmlns:adec="http://schemas.microsoft.com/office/drawing/2017/decorative" val="1"/>
              </a:ext>
            </a:extLst>
          </p:cNvPr>
          <p:cNvGrpSpPr/>
          <p:nvPr/>
        </p:nvGrpSpPr>
        <p:grpSpPr>
          <a:xfrm>
            <a:off x="9529222" y="2386159"/>
            <a:ext cx="2085682" cy="2085682"/>
            <a:chOff x="9529222" y="2386159"/>
            <a:chExt cx="2085682" cy="2085682"/>
          </a:xfrm>
        </p:grpSpPr>
        <p:grpSp>
          <p:nvGrpSpPr>
            <p:cNvPr id="20" name="Group 19">
              <a:extLst>
                <a:ext uri="{FF2B5EF4-FFF2-40B4-BE49-F238E27FC236}">
                  <a16:creationId xmlns:a16="http://schemas.microsoft.com/office/drawing/2014/main" id="{0177D3F5-C834-4799-93B6-1468AB40257D}"/>
                </a:ext>
              </a:extLst>
            </p:cNvPr>
            <p:cNvGrpSpPr/>
            <p:nvPr/>
          </p:nvGrpSpPr>
          <p:grpSpPr>
            <a:xfrm>
              <a:off x="9529222" y="2386159"/>
              <a:ext cx="2085682" cy="2085682"/>
              <a:chOff x="9529222" y="2386159"/>
              <a:chExt cx="2085682" cy="2085682"/>
            </a:xfrm>
          </p:grpSpPr>
          <p:sp>
            <p:nvSpPr>
              <p:cNvPr id="267" name="Oval 266">
                <a:extLst>
                  <a:ext uri="{FF2B5EF4-FFF2-40B4-BE49-F238E27FC236}">
                    <a16:creationId xmlns:a16="http://schemas.microsoft.com/office/drawing/2014/main" id="{1B110794-420D-499D-A30A-8A8E350C1EB2}"/>
                  </a:ext>
                </a:extLst>
              </p:cNvPr>
              <p:cNvSpPr/>
              <p:nvPr/>
            </p:nvSpPr>
            <p:spPr bwMode="auto">
              <a:xfrm>
                <a:off x="9529222" y="2386159"/>
                <a:ext cx="2085682" cy="2085682"/>
              </a:xfrm>
              <a:prstGeom prst="ellipse">
                <a:avLst/>
              </a:prstGeom>
              <a:solidFill>
                <a:schemeClr val="accent4"/>
              </a:solidFill>
              <a:ln w="25400" cap="rnd">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72" name="Oval 271">
                <a:extLst>
                  <a:ext uri="{FF2B5EF4-FFF2-40B4-BE49-F238E27FC236}">
                    <a16:creationId xmlns:a16="http://schemas.microsoft.com/office/drawing/2014/main" id="{3F31330D-223A-4B9B-8997-FE0F2E585D53}"/>
                  </a:ext>
                </a:extLst>
              </p:cNvPr>
              <p:cNvSpPr>
                <a:spLocks noChangeAspect="1"/>
              </p:cNvSpPr>
              <p:nvPr/>
            </p:nvSpPr>
            <p:spPr>
              <a:xfrm>
                <a:off x="9670842" y="2527779"/>
                <a:ext cx="1802441" cy="1802441"/>
              </a:xfrm>
              <a:prstGeom prst="ellipse">
                <a:avLst/>
              </a:prstGeom>
              <a:gradFill flip="none" rotWithShape="1">
                <a:gsLst>
                  <a:gs pos="0">
                    <a:schemeClr val="bg1"/>
                  </a:gs>
                  <a:gs pos="100000">
                    <a:schemeClr val="bg1">
                      <a:lumMod val="85000"/>
                    </a:schemeClr>
                  </a:gs>
                </a:gsLst>
                <a:lin ang="18900000" scaled="1"/>
                <a:tileRect/>
              </a:gradFill>
              <a:ln w="31750">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pPr>
                <a:endParaRPr lang="en-US" sz="1300" dirty="0">
                  <a:latin typeface="+mj-lt"/>
                </a:endParaRPr>
              </a:p>
            </p:txBody>
          </p:sp>
          <p:sp>
            <p:nvSpPr>
              <p:cNvPr id="273" name="Oval 272">
                <a:extLst>
                  <a:ext uri="{FF2B5EF4-FFF2-40B4-BE49-F238E27FC236}">
                    <a16:creationId xmlns:a16="http://schemas.microsoft.com/office/drawing/2014/main" id="{6E621B23-6ABD-45FF-8599-3B1C4200D763}"/>
                  </a:ext>
                </a:extLst>
              </p:cNvPr>
              <p:cNvSpPr>
                <a:spLocks noChangeAspect="1"/>
              </p:cNvSpPr>
              <p:nvPr/>
            </p:nvSpPr>
            <p:spPr>
              <a:xfrm>
                <a:off x="9670842" y="2527779"/>
                <a:ext cx="1802441" cy="1802441"/>
              </a:xfrm>
              <a:prstGeom prst="ellipse">
                <a:avLst/>
              </a:prstGeom>
              <a:noFill/>
              <a:ln w="31750">
                <a:gradFill flip="none" rotWithShape="1">
                  <a:gsLst>
                    <a:gs pos="0">
                      <a:schemeClr val="bg1">
                        <a:lumMod val="95000"/>
                      </a:schemeClr>
                    </a:gs>
                    <a:gs pos="100000">
                      <a:schemeClr val="bg1">
                        <a:lumMod val="75000"/>
                      </a:schemeClr>
                    </a:gs>
                  </a:gsLst>
                  <a:lin ang="5400000" scaled="1"/>
                  <a:tileRect/>
                </a:gradFill>
              </a:ln>
              <a:effectLst>
                <a:innerShdw blurRad="114300">
                  <a:schemeClr val="bg1">
                    <a:lumMod val="75000"/>
                  </a:schemeClr>
                </a:inn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rtl="0">
                  <a:lnSpc>
                    <a:spcPct val="90000"/>
                  </a:lnSpc>
                  <a:spcBef>
                    <a:spcPct val="0"/>
                  </a:spcBef>
                  <a:buNone/>
                </a:pPr>
                <a:endParaRPr lang="en-US" sz="1300" kern="1200" dirty="0">
                  <a:latin typeface="+mj-lt"/>
                </a:endParaRPr>
              </a:p>
            </p:txBody>
          </p:sp>
        </p:grpSp>
        <p:grpSp>
          <p:nvGrpSpPr>
            <p:cNvPr id="4" name="Group 3">
              <a:extLst>
                <a:ext uri="{FF2B5EF4-FFF2-40B4-BE49-F238E27FC236}">
                  <a16:creationId xmlns:a16="http://schemas.microsoft.com/office/drawing/2014/main" id="{684DA58A-7C7A-43E1-A2B4-B547D2AB3BCD}"/>
                </a:ext>
                <a:ext uri="{C183D7F6-B498-43B3-948B-1728B52AA6E4}">
                  <adec:decorative xmlns:adec="http://schemas.microsoft.com/office/drawing/2017/decorative" val="1"/>
                </a:ext>
              </a:extLst>
            </p:cNvPr>
            <p:cNvGrpSpPr/>
            <p:nvPr/>
          </p:nvGrpSpPr>
          <p:grpSpPr>
            <a:xfrm>
              <a:off x="10006328" y="2871835"/>
              <a:ext cx="1131471" cy="1114331"/>
              <a:chOff x="10367362" y="2530533"/>
              <a:chExt cx="1239421" cy="1220646"/>
            </a:xfrm>
          </p:grpSpPr>
          <p:sp>
            <p:nvSpPr>
              <p:cNvPr id="186" name="Rectangle 185">
                <a:extLst>
                  <a:ext uri="{FF2B5EF4-FFF2-40B4-BE49-F238E27FC236}">
                    <a16:creationId xmlns:a16="http://schemas.microsoft.com/office/drawing/2014/main" id="{3270F5CF-7319-4BEA-9935-848F99E0AE75}"/>
                  </a:ext>
                </a:extLst>
              </p:cNvPr>
              <p:cNvSpPr/>
              <p:nvPr/>
            </p:nvSpPr>
            <p:spPr bwMode="auto">
              <a:xfrm>
                <a:off x="10367362" y="3097407"/>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87" name="Rectangle 186">
                <a:extLst>
                  <a:ext uri="{FF2B5EF4-FFF2-40B4-BE49-F238E27FC236}">
                    <a16:creationId xmlns:a16="http://schemas.microsoft.com/office/drawing/2014/main" id="{8149B20C-EB32-4A2A-B897-E8415179EF90}"/>
                  </a:ext>
                </a:extLst>
              </p:cNvPr>
              <p:cNvSpPr/>
              <p:nvPr/>
            </p:nvSpPr>
            <p:spPr bwMode="auto">
              <a:xfrm>
                <a:off x="10367362" y="3380844"/>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88" name="Rectangle 187">
                <a:extLst>
                  <a:ext uri="{FF2B5EF4-FFF2-40B4-BE49-F238E27FC236}">
                    <a16:creationId xmlns:a16="http://schemas.microsoft.com/office/drawing/2014/main" id="{63B33321-D2C4-4966-9C28-ECA403763A14}"/>
                  </a:ext>
                </a:extLst>
              </p:cNvPr>
              <p:cNvSpPr/>
              <p:nvPr/>
            </p:nvSpPr>
            <p:spPr bwMode="auto">
              <a:xfrm>
                <a:off x="10367362" y="3664282"/>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89" name="Rectangle 188">
                <a:extLst>
                  <a:ext uri="{FF2B5EF4-FFF2-40B4-BE49-F238E27FC236}">
                    <a16:creationId xmlns:a16="http://schemas.microsoft.com/office/drawing/2014/main" id="{14895B55-CAF7-4B7D-A4C2-AE9D1B983B4E}"/>
                  </a:ext>
                </a:extLst>
              </p:cNvPr>
              <p:cNvSpPr/>
              <p:nvPr/>
            </p:nvSpPr>
            <p:spPr bwMode="auto">
              <a:xfrm>
                <a:off x="10367362" y="2813970"/>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0" name="Rectangle 189">
                <a:extLst>
                  <a:ext uri="{FF2B5EF4-FFF2-40B4-BE49-F238E27FC236}">
                    <a16:creationId xmlns:a16="http://schemas.microsoft.com/office/drawing/2014/main" id="{656664DB-CA5F-44DC-B5A6-678A383BDEAA}"/>
                  </a:ext>
                </a:extLst>
              </p:cNvPr>
              <p:cNvSpPr/>
              <p:nvPr/>
            </p:nvSpPr>
            <p:spPr bwMode="auto">
              <a:xfrm>
                <a:off x="10367362" y="2530533"/>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1" name="Rectangle 190">
                <a:extLst>
                  <a:ext uri="{FF2B5EF4-FFF2-40B4-BE49-F238E27FC236}">
                    <a16:creationId xmlns:a16="http://schemas.microsoft.com/office/drawing/2014/main" id="{DB925953-6D1D-48BC-9A3B-C576BA40C1FD}"/>
                  </a:ext>
                </a:extLst>
              </p:cNvPr>
              <p:cNvSpPr/>
              <p:nvPr/>
            </p:nvSpPr>
            <p:spPr bwMode="auto">
              <a:xfrm>
                <a:off x="10655493" y="3097407"/>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2" name="Rectangle 191">
                <a:extLst>
                  <a:ext uri="{FF2B5EF4-FFF2-40B4-BE49-F238E27FC236}">
                    <a16:creationId xmlns:a16="http://schemas.microsoft.com/office/drawing/2014/main" id="{153D96CA-FCE1-4225-9D0A-1ED90F90F583}"/>
                  </a:ext>
                </a:extLst>
              </p:cNvPr>
              <p:cNvSpPr/>
              <p:nvPr/>
            </p:nvSpPr>
            <p:spPr bwMode="auto">
              <a:xfrm>
                <a:off x="10655493" y="3380844"/>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3" name="Rectangle 192">
                <a:extLst>
                  <a:ext uri="{FF2B5EF4-FFF2-40B4-BE49-F238E27FC236}">
                    <a16:creationId xmlns:a16="http://schemas.microsoft.com/office/drawing/2014/main" id="{EE081156-538A-4BF0-AF3D-4C6F35173F65}"/>
                  </a:ext>
                </a:extLst>
              </p:cNvPr>
              <p:cNvSpPr/>
              <p:nvPr/>
            </p:nvSpPr>
            <p:spPr bwMode="auto">
              <a:xfrm>
                <a:off x="10655493" y="3664282"/>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4" name="Rectangle 193">
                <a:extLst>
                  <a:ext uri="{FF2B5EF4-FFF2-40B4-BE49-F238E27FC236}">
                    <a16:creationId xmlns:a16="http://schemas.microsoft.com/office/drawing/2014/main" id="{B0620EC1-371F-4122-839E-D64411737DB7}"/>
                  </a:ext>
                </a:extLst>
              </p:cNvPr>
              <p:cNvSpPr/>
              <p:nvPr/>
            </p:nvSpPr>
            <p:spPr bwMode="auto">
              <a:xfrm>
                <a:off x="10655493" y="2813970"/>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5" name="Rectangle 194">
                <a:extLst>
                  <a:ext uri="{FF2B5EF4-FFF2-40B4-BE49-F238E27FC236}">
                    <a16:creationId xmlns:a16="http://schemas.microsoft.com/office/drawing/2014/main" id="{EC3901F1-148F-4358-B751-95B30FB9FCA7}"/>
                  </a:ext>
                </a:extLst>
              </p:cNvPr>
              <p:cNvSpPr/>
              <p:nvPr/>
            </p:nvSpPr>
            <p:spPr bwMode="auto">
              <a:xfrm>
                <a:off x="10655493" y="2530533"/>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6" name="Rectangle 195">
                <a:extLst>
                  <a:ext uri="{FF2B5EF4-FFF2-40B4-BE49-F238E27FC236}">
                    <a16:creationId xmlns:a16="http://schemas.microsoft.com/office/drawing/2014/main" id="{3C4DDFEF-D7A1-4295-B085-BEAB67D1F3F8}"/>
                  </a:ext>
                </a:extLst>
              </p:cNvPr>
              <p:cNvSpPr/>
              <p:nvPr/>
            </p:nvSpPr>
            <p:spPr bwMode="auto">
              <a:xfrm>
                <a:off x="10943624" y="3097407"/>
                <a:ext cx="86897" cy="868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7" name="Rectangle 196">
                <a:extLst>
                  <a:ext uri="{FF2B5EF4-FFF2-40B4-BE49-F238E27FC236}">
                    <a16:creationId xmlns:a16="http://schemas.microsoft.com/office/drawing/2014/main" id="{69789870-3141-4B1F-9768-E7A60327492A}"/>
                  </a:ext>
                </a:extLst>
              </p:cNvPr>
              <p:cNvSpPr/>
              <p:nvPr/>
            </p:nvSpPr>
            <p:spPr bwMode="auto">
              <a:xfrm>
                <a:off x="10943624" y="3380844"/>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8" name="Rectangle 197">
                <a:extLst>
                  <a:ext uri="{FF2B5EF4-FFF2-40B4-BE49-F238E27FC236}">
                    <a16:creationId xmlns:a16="http://schemas.microsoft.com/office/drawing/2014/main" id="{DED9BDF7-CCAE-4AE4-8764-F9805DBC91E7}"/>
                  </a:ext>
                </a:extLst>
              </p:cNvPr>
              <p:cNvSpPr/>
              <p:nvPr/>
            </p:nvSpPr>
            <p:spPr bwMode="auto">
              <a:xfrm>
                <a:off x="10943624" y="3664282"/>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199" name="Rectangle 198">
                <a:extLst>
                  <a:ext uri="{FF2B5EF4-FFF2-40B4-BE49-F238E27FC236}">
                    <a16:creationId xmlns:a16="http://schemas.microsoft.com/office/drawing/2014/main" id="{2A33DF57-3D7B-4921-B399-257CCE1CE42E}"/>
                  </a:ext>
                </a:extLst>
              </p:cNvPr>
              <p:cNvSpPr/>
              <p:nvPr/>
            </p:nvSpPr>
            <p:spPr bwMode="auto">
              <a:xfrm>
                <a:off x="10943624" y="2813970"/>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0" name="Rectangle 199">
                <a:extLst>
                  <a:ext uri="{FF2B5EF4-FFF2-40B4-BE49-F238E27FC236}">
                    <a16:creationId xmlns:a16="http://schemas.microsoft.com/office/drawing/2014/main" id="{062F0CF4-21B2-44AE-B0E8-0EBBDAE03C4B}"/>
                  </a:ext>
                </a:extLst>
              </p:cNvPr>
              <p:cNvSpPr/>
              <p:nvPr/>
            </p:nvSpPr>
            <p:spPr bwMode="auto">
              <a:xfrm>
                <a:off x="10943624" y="2530533"/>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1" name="Rectangle 200">
                <a:extLst>
                  <a:ext uri="{FF2B5EF4-FFF2-40B4-BE49-F238E27FC236}">
                    <a16:creationId xmlns:a16="http://schemas.microsoft.com/office/drawing/2014/main" id="{3194774F-EECF-493C-8EAE-3C0FAC93152C}"/>
                  </a:ext>
                </a:extLst>
              </p:cNvPr>
              <p:cNvSpPr/>
              <p:nvPr/>
            </p:nvSpPr>
            <p:spPr bwMode="auto">
              <a:xfrm>
                <a:off x="11231755" y="3097407"/>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2" name="Rectangle 201">
                <a:extLst>
                  <a:ext uri="{FF2B5EF4-FFF2-40B4-BE49-F238E27FC236}">
                    <a16:creationId xmlns:a16="http://schemas.microsoft.com/office/drawing/2014/main" id="{0F8732EE-4A65-4F35-B6BB-7F69588764FB}"/>
                  </a:ext>
                </a:extLst>
              </p:cNvPr>
              <p:cNvSpPr/>
              <p:nvPr/>
            </p:nvSpPr>
            <p:spPr bwMode="auto">
              <a:xfrm>
                <a:off x="11231755" y="3380844"/>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3" name="Rectangle 202">
                <a:extLst>
                  <a:ext uri="{FF2B5EF4-FFF2-40B4-BE49-F238E27FC236}">
                    <a16:creationId xmlns:a16="http://schemas.microsoft.com/office/drawing/2014/main" id="{26318FE3-E27C-4396-924F-527A2B0983A1}"/>
                  </a:ext>
                </a:extLst>
              </p:cNvPr>
              <p:cNvSpPr/>
              <p:nvPr/>
            </p:nvSpPr>
            <p:spPr bwMode="auto">
              <a:xfrm>
                <a:off x="11231755" y="3664282"/>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4" name="Rectangle 203">
                <a:extLst>
                  <a:ext uri="{FF2B5EF4-FFF2-40B4-BE49-F238E27FC236}">
                    <a16:creationId xmlns:a16="http://schemas.microsoft.com/office/drawing/2014/main" id="{514E66BD-72AB-4085-83F1-3CECE5E2E68E}"/>
                  </a:ext>
                </a:extLst>
              </p:cNvPr>
              <p:cNvSpPr/>
              <p:nvPr/>
            </p:nvSpPr>
            <p:spPr bwMode="auto">
              <a:xfrm>
                <a:off x="11231755" y="2813970"/>
                <a:ext cx="86897" cy="868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5" name="Rectangle 204">
                <a:extLst>
                  <a:ext uri="{FF2B5EF4-FFF2-40B4-BE49-F238E27FC236}">
                    <a16:creationId xmlns:a16="http://schemas.microsoft.com/office/drawing/2014/main" id="{064D6C58-029D-431C-AA8A-0EBF0C912B5B}"/>
                  </a:ext>
                </a:extLst>
              </p:cNvPr>
              <p:cNvSpPr/>
              <p:nvPr/>
            </p:nvSpPr>
            <p:spPr bwMode="auto">
              <a:xfrm>
                <a:off x="11231755" y="2530533"/>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6" name="Rectangle 205">
                <a:extLst>
                  <a:ext uri="{FF2B5EF4-FFF2-40B4-BE49-F238E27FC236}">
                    <a16:creationId xmlns:a16="http://schemas.microsoft.com/office/drawing/2014/main" id="{FE0EF561-25E8-4C79-9A54-F2C5A8352802}"/>
                  </a:ext>
                </a:extLst>
              </p:cNvPr>
              <p:cNvSpPr/>
              <p:nvPr/>
            </p:nvSpPr>
            <p:spPr bwMode="auto">
              <a:xfrm>
                <a:off x="11519886" y="3097407"/>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7" name="Rectangle 206">
                <a:extLst>
                  <a:ext uri="{FF2B5EF4-FFF2-40B4-BE49-F238E27FC236}">
                    <a16:creationId xmlns:a16="http://schemas.microsoft.com/office/drawing/2014/main" id="{1BC63D5F-4900-4D0D-80EB-6F6EAE32B965}"/>
                  </a:ext>
                </a:extLst>
              </p:cNvPr>
              <p:cNvSpPr/>
              <p:nvPr/>
            </p:nvSpPr>
            <p:spPr bwMode="auto">
              <a:xfrm>
                <a:off x="11519886" y="3380844"/>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8" name="Rectangle 207">
                <a:extLst>
                  <a:ext uri="{FF2B5EF4-FFF2-40B4-BE49-F238E27FC236}">
                    <a16:creationId xmlns:a16="http://schemas.microsoft.com/office/drawing/2014/main" id="{79C3499A-96D0-4FF0-B1ED-10159C15A1D8}"/>
                  </a:ext>
                </a:extLst>
              </p:cNvPr>
              <p:cNvSpPr/>
              <p:nvPr/>
            </p:nvSpPr>
            <p:spPr bwMode="auto">
              <a:xfrm>
                <a:off x="11519886" y="3664282"/>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09" name="Rectangle 208">
                <a:extLst>
                  <a:ext uri="{FF2B5EF4-FFF2-40B4-BE49-F238E27FC236}">
                    <a16:creationId xmlns:a16="http://schemas.microsoft.com/office/drawing/2014/main" id="{43E82517-61BE-4D1B-8B16-0A7043BF3F1A}"/>
                  </a:ext>
                </a:extLst>
              </p:cNvPr>
              <p:cNvSpPr/>
              <p:nvPr/>
            </p:nvSpPr>
            <p:spPr bwMode="auto">
              <a:xfrm>
                <a:off x="11519886" y="2813970"/>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0" name="Rectangle 209">
                <a:extLst>
                  <a:ext uri="{FF2B5EF4-FFF2-40B4-BE49-F238E27FC236}">
                    <a16:creationId xmlns:a16="http://schemas.microsoft.com/office/drawing/2014/main" id="{29106B92-957E-4A89-8B82-02BB626779ED}"/>
                  </a:ext>
                </a:extLst>
              </p:cNvPr>
              <p:cNvSpPr/>
              <p:nvPr/>
            </p:nvSpPr>
            <p:spPr bwMode="auto">
              <a:xfrm>
                <a:off x="11519886" y="2530533"/>
                <a:ext cx="86897" cy="86897"/>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1" name="Rectangle 210">
                <a:extLst>
                  <a:ext uri="{FF2B5EF4-FFF2-40B4-BE49-F238E27FC236}">
                    <a16:creationId xmlns:a16="http://schemas.microsoft.com/office/drawing/2014/main" id="{9E2E8062-FF9E-4AA1-B916-920F0C568ECF}"/>
                  </a:ext>
                </a:extLst>
              </p:cNvPr>
              <p:cNvSpPr/>
              <p:nvPr/>
            </p:nvSpPr>
            <p:spPr bwMode="auto">
              <a:xfrm>
                <a:off x="10807893" y="2966370"/>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2" name="Rectangle 211">
                <a:extLst>
                  <a:ext uri="{FF2B5EF4-FFF2-40B4-BE49-F238E27FC236}">
                    <a16:creationId xmlns:a16="http://schemas.microsoft.com/office/drawing/2014/main" id="{3FB64493-3DAF-4383-91EA-FB885366EEFC}"/>
                  </a:ext>
                </a:extLst>
              </p:cNvPr>
              <p:cNvSpPr/>
              <p:nvPr/>
            </p:nvSpPr>
            <p:spPr bwMode="auto">
              <a:xfrm>
                <a:off x="11079353" y="2966370"/>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3" name="Rectangle 212">
                <a:extLst>
                  <a:ext uri="{FF2B5EF4-FFF2-40B4-BE49-F238E27FC236}">
                    <a16:creationId xmlns:a16="http://schemas.microsoft.com/office/drawing/2014/main" id="{672194B0-6253-4771-BD78-CD298CAC79F0}"/>
                  </a:ext>
                </a:extLst>
              </p:cNvPr>
              <p:cNvSpPr/>
              <p:nvPr/>
            </p:nvSpPr>
            <p:spPr bwMode="auto">
              <a:xfrm>
                <a:off x="10807893" y="3228444"/>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4" name="Rectangle 213">
                <a:extLst>
                  <a:ext uri="{FF2B5EF4-FFF2-40B4-BE49-F238E27FC236}">
                    <a16:creationId xmlns:a16="http://schemas.microsoft.com/office/drawing/2014/main" id="{54D76F79-C3B3-40BC-B6AC-1B2BF196618D}"/>
                  </a:ext>
                </a:extLst>
              </p:cNvPr>
              <p:cNvSpPr/>
              <p:nvPr/>
            </p:nvSpPr>
            <p:spPr bwMode="auto">
              <a:xfrm>
                <a:off x="11079353" y="3228444"/>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5" name="Rectangle 214">
                <a:extLst>
                  <a:ext uri="{FF2B5EF4-FFF2-40B4-BE49-F238E27FC236}">
                    <a16:creationId xmlns:a16="http://schemas.microsoft.com/office/drawing/2014/main" id="{B9E2C97A-E720-4FD1-A534-A914C37860C4}"/>
                  </a:ext>
                </a:extLst>
              </p:cNvPr>
              <p:cNvSpPr/>
              <p:nvPr/>
            </p:nvSpPr>
            <p:spPr bwMode="auto">
              <a:xfrm>
                <a:off x="10807893" y="3097407"/>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6" name="Rectangle 215">
                <a:extLst>
                  <a:ext uri="{FF2B5EF4-FFF2-40B4-BE49-F238E27FC236}">
                    <a16:creationId xmlns:a16="http://schemas.microsoft.com/office/drawing/2014/main" id="{F7197E84-581F-4516-9BBE-8300F507BB2C}"/>
                  </a:ext>
                </a:extLst>
              </p:cNvPr>
              <p:cNvSpPr/>
              <p:nvPr/>
            </p:nvSpPr>
            <p:spPr bwMode="auto">
              <a:xfrm>
                <a:off x="10943624" y="2966369"/>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7" name="Rectangle 216">
                <a:extLst>
                  <a:ext uri="{FF2B5EF4-FFF2-40B4-BE49-F238E27FC236}">
                    <a16:creationId xmlns:a16="http://schemas.microsoft.com/office/drawing/2014/main" id="{5DC8E4A8-B8D5-45A2-A6F3-09726113CE05}"/>
                  </a:ext>
                </a:extLst>
              </p:cNvPr>
              <p:cNvSpPr/>
              <p:nvPr/>
            </p:nvSpPr>
            <p:spPr bwMode="auto">
              <a:xfrm>
                <a:off x="11079353" y="3102313"/>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sp>
            <p:nvSpPr>
              <p:cNvPr id="218" name="Rectangle 217">
                <a:extLst>
                  <a:ext uri="{FF2B5EF4-FFF2-40B4-BE49-F238E27FC236}">
                    <a16:creationId xmlns:a16="http://schemas.microsoft.com/office/drawing/2014/main" id="{BD2C3688-7749-402B-BDAC-ED479AF6C989}"/>
                  </a:ext>
                </a:extLst>
              </p:cNvPr>
              <p:cNvSpPr/>
              <p:nvPr/>
            </p:nvSpPr>
            <p:spPr bwMode="auto">
              <a:xfrm>
                <a:off x="10943623" y="3228444"/>
                <a:ext cx="86897" cy="868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18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13124147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7FF5C12C-4A3D-4D7A-A66D-22A489ED01DA}"/>
              </a:ext>
              <a:ext uri="{C183D7F6-B498-43B3-948B-1728B52AA6E4}">
                <adec:decorative xmlns:adec="http://schemas.microsoft.com/office/drawing/2017/decorative" val="1"/>
              </a:ext>
            </a:extLst>
          </p:cNvPr>
          <p:cNvGrpSpPr/>
          <p:nvPr/>
        </p:nvGrpSpPr>
        <p:grpSpPr>
          <a:xfrm>
            <a:off x="385197" y="1999928"/>
            <a:ext cx="6125026" cy="4601479"/>
            <a:chOff x="605719" y="1468611"/>
            <a:chExt cx="2634304" cy="4601479"/>
          </a:xfrm>
        </p:grpSpPr>
        <p:sp>
          <p:nvSpPr>
            <p:cNvPr id="236" name="Rectangle 235">
              <a:extLst>
                <a:ext uri="{FF2B5EF4-FFF2-40B4-BE49-F238E27FC236}">
                  <a16:creationId xmlns:a16="http://schemas.microsoft.com/office/drawing/2014/main" id="{C7BC487D-EC12-4CF7-90B1-A3C7D14F76D5}"/>
                </a:ext>
              </a:extLst>
            </p:cNvPr>
            <p:cNvSpPr/>
            <p:nvPr/>
          </p:nvSpPr>
          <p:spPr bwMode="auto">
            <a:xfrm>
              <a:off x="605719" y="1501853"/>
              <a:ext cx="2634304" cy="4568237"/>
            </a:xfrm>
            <a:prstGeom prst="rect">
              <a:avLst/>
            </a:prstGeom>
            <a:solidFill>
              <a:schemeClr val="bg1"/>
            </a:solidFill>
            <a:ln>
              <a:noFill/>
              <a:headEnd type="none" w="med" len="med"/>
              <a:tailEnd type="none" w="med" len="med"/>
            </a:ln>
            <a:effectLst>
              <a:outerShdw blurRad="165100" sx="102000" sy="102000" algn="ct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600"/>
                </a:spcBef>
              </a:pPr>
              <a:endParaRPr lang="en-US" sz="1800" dirty="0">
                <a:solidFill>
                  <a:schemeClr val="tx2"/>
                </a:solidFill>
                <a:cs typeface="Segoe UI"/>
              </a:endParaRPr>
            </a:p>
          </p:txBody>
        </p:sp>
        <p:cxnSp>
          <p:nvCxnSpPr>
            <p:cNvPr id="237" name="Straight Connector 236">
              <a:extLst>
                <a:ext uri="{FF2B5EF4-FFF2-40B4-BE49-F238E27FC236}">
                  <a16:creationId xmlns:a16="http://schemas.microsoft.com/office/drawing/2014/main" id="{B460498D-4A86-4117-A89D-7C8B48896285}"/>
                </a:ext>
              </a:extLst>
            </p:cNvPr>
            <p:cNvCxnSpPr>
              <a:cxnSpLocks/>
            </p:cNvCxnSpPr>
            <p:nvPr/>
          </p:nvCxnSpPr>
          <p:spPr>
            <a:xfrm>
              <a:off x="606551" y="1468611"/>
              <a:ext cx="2633472"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A52CE2F9-7032-499A-A236-9A1448DD8033}"/>
              </a:ext>
            </a:extLst>
          </p:cNvPr>
          <p:cNvSpPr>
            <a:spLocks noGrp="1"/>
          </p:cNvSpPr>
          <p:nvPr>
            <p:ph type="title"/>
          </p:nvPr>
        </p:nvSpPr>
        <p:spPr>
          <a:xfrm>
            <a:off x="588263" y="457200"/>
            <a:ext cx="11018520" cy="553998"/>
          </a:xfrm>
        </p:spPr>
        <p:txBody>
          <a:bodyPr/>
          <a:lstStyle/>
          <a:p>
            <a:r>
              <a:rPr lang="de-DE"/>
              <a:t>Building blocks</a:t>
            </a:r>
            <a:endParaRPr lang="LID4096"/>
          </a:p>
        </p:txBody>
      </p:sp>
      <p:sp>
        <p:nvSpPr>
          <p:cNvPr id="38" name="TextBox 37">
            <a:extLst>
              <a:ext uri="{FF2B5EF4-FFF2-40B4-BE49-F238E27FC236}">
                <a16:creationId xmlns:a16="http://schemas.microsoft.com/office/drawing/2014/main" id="{DA98654F-24EA-40E2-9B2F-B3DAE8B0B94C}"/>
              </a:ext>
            </a:extLst>
          </p:cNvPr>
          <p:cNvSpPr txBox="1"/>
          <p:nvPr/>
        </p:nvSpPr>
        <p:spPr>
          <a:xfrm>
            <a:off x="588263" y="2022035"/>
            <a:ext cx="6125026" cy="3477875"/>
          </a:xfrm>
          <a:prstGeom prst="rect">
            <a:avLst/>
          </a:prstGeom>
          <a:noFill/>
        </p:spPr>
        <p:txBody>
          <a:bodyPr wrap="square" lIns="0" tIns="182880" rIns="0" bIns="0" rtlCol="0">
            <a:spAutoFit/>
          </a:bodyPr>
          <a:lstStyle/>
          <a:p>
            <a:pPr algn="l"/>
            <a:r>
              <a:rPr lang="de-DE" sz="2000" dirty="0">
                <a:solidFill>
                  <a:schemeClr val="accent3"/>
                </a:solidFill>
                <a:latin typeface="+mj-lt"/>
                <a:cs typeface="Segoe UI" panose="020B0502040204020203" pitchFamily="34" charset="0"/>
              </a:rPr>
              <a:t>Create Shadow Mask</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Initialize a counter to 0</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Choose a fixed number of random points on </a:t>
            </a:r>
            <a:br>
              <a:rPr lang="de-DE" sz="1800" dirty="0">
                <a:cs typeface="Segoe UI" panose="020B0502040204020203" pitchFamily="34" charset="0"/>
              </a:rPr>
            </a:br>
            <a:r>
              <a:rPr lang="de-DE" sz="1800" dirty="0">
                <a:cs typeface="Segoe UI" panose="020B0502040204020203" pitchFamily="34" charset="0"/>
              </a:rPr>
              <a:t>the light source</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Shoot ray with offset along the normal to avoid </a:t>
            </a:r>
            <a:br>
              <a:rPr lang="de-DE" sz="1800" dirty="0">
                <a:cs typeface="Segoe UI" panose="020B0502040204020203" pitchFamily="34" charset="0"/>
              </a:rPr>
            </a:br>
            <a:r>
              <a:rPr lang="de-DE" sz="1800" dirty="0">
                <a:cs typeface="Segoe UI" panose="020B0502040204020203" pitchFamily="34" charset="0"/>
              </a:rPr>
              <a:t>self-intersections</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Increment the counter by 1 for every miss</a:t>
            </a:r>
            <a:br>
              <a:rPr lang="de-DE" sz="1800" dirty="0">
                <a:cs typeface="Segoe UI" panose="020B0502040204020203" pitchFamily="34" charset="0"/>
              </a:rPr>
            </a:br>
            <a:r>
              <a:rPr lang="de-DE" sz="1800" dirty="0">
                <a:cs typeface="Segoe UI" panose="020B0502040204020203" pitchFamily="34" charset="0"/>
              </a:rPr>
              <a:t>That means we missed geometry and thus, hit the light</a:t>
            </a:r>
          </a:p>
          <a:p>
            <a:pPr marL="228600" lvl="1" indent="-228600" defTabSz="932742">
              <a:spcBef>
                <a:spcPts val="1200"/>
              </a:spcBef>
              <a:buSzPct val="90000"/>
              <a:buFont typeface="Wingdings" panose="05000000000000000000" pitchFamily="2" charset="2"/>
              <a:buChar char=""/>
            </a:pPr>
            <a:r>
              <a:rPr lang="de-DE" sz="1800" dirty="0">
                <a:cs typeface="Segoe UI" panose="020B0502040204020203" pitchFamily="34" charset="0"/>
              </a:rPr>
              <a:t>Store counter value in our shadow mask target</a:t>
            </a:r>
          </a:p>
        </p:txBody>
      </p:sp>
      <p:grpSp>
        <p:nvGrpSpPr>
          <p:cNvPr id="6" name="Group 5" descr="Noisy shadow mask">
            <a:extLst>
              <a:ext uri="{FF2B5EF4-FFF2-40B4-BE49-F238E27FC236}">
                <a16:creationId xmlns:a16="http://schemas.microsoft.com/office/drawing/2014/main" id="{186432BC-47D1-41A1-B378-E2AA3D178813}"/>
              </a:ext>
            </a:extLst>
          </p:cNvPr>
          <p:cNvGrpSpPr/>
          <p:nvPr/>
        </p:nvGrpSpPr>
        <p:grpSpPr>
          <a:xfrm>
            <a:off x="7408972" y="2670222"/>
            <a:ext cx="3590217" cy="3163254"/>
            <a:chOff x="6647752" y="3747076"/>
            <a:chExt cx="3590217" cy="3163254"/>
          </a:xfrm>
        </p:grpSpPr>
        <p:pic>
          <p:nvPicPr>
            <p:cNvPr id="99" name="Picture 98" descr="A close up of a logo&#10;&#10;Description automatically generated">
              <a:extLst>
                <a:ext uri="{FF2B5EF4-FFF2-40B4-BE49-F238E27FC236}">
                  <a16:creationId xmlns:a16="http://schemas.microsoft.com/office/drawing/2014/main" id="{214B9F28-423B-410A-B158-2C08A9F3F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752" y="3747076"/>
              <a:ext cx="3590216" cy="2719247"/>
            </a:xfrm>
            <a:prstGeom prst="rect">
              <a:avLst/>
            </a:prstGeom>
            <a:ln>
              <a:solidFill>
                <a:schemeClr val="accent1"/>
              </a:solidFill>
            </a:ln>
          </p:spPr>
        </p:pic>
        <p:sp>
          <p:nvSpPr>
            <p:cNvPr id="100" name="TextBox 99">
              <a:extLst>
                <a:ext uri="{FF2B5EF4-FFF2-40B4-BE49-F238E27FC236}">
                  <a16:creationId xmlns:a16="http://schemas.microsoft.com/office/drawing/2014/main" id="{6A98BCCB-8315-4D81-8AE7-5BECD5564A25}"/>
                </a:ext>
              </a:extLst>
            </p:cNvPr>
            <p:cNvSpPr txBox="1"/>
            <p:nvPr/>
          </p:nvSpPr>
          <p:spPr>
            <a:xfrm>
              <a:off x="6647753" y="6540998"/>
              <a:ext cx="3590216" cy="369332"/>
            </a:xfrm>
            <a:prstGeom prst="rect">
              <a:avLst/>
            </a:prstGeom>
            <a:noFill/>
          </p:spPr>
          <p:txBody>
            <a:bodyPr wrap="square">
              <a:spAutoFit/>
            </a:bodyPr>
            <a:lstStyle/>
            <a:p>
              <a:pPr algn="ctr"/>
              <a:r>
                <a:rPr lang="en-US" sz="1800" dirty="0">
                  <a:cs typeface="Segoe UI" panose="020B0502040204020203" pitchFamily="34" charset="0"/>
                </a:rPr>
                <a:t>Noisy shadow mask</a:t>
              </a:r>
              <a:endParaRPr lang="LID4096" sz="1800" dirty="0">
                <a:cs typeface="Segoe UI" panose="020B0502040204020203" pitchFamily="34" charset="0"/>
              </a:endParaRPr>
            </a:p>
          </p:txBody>
        </p:sp>
      </p:grpSp>
      <p:pic>
        <p:nvPicPr>
          <p:cNvPr id="10" name="Picture 9" descr="Building blocks">
            <a:extLst>
              <a:ext uri="{FF2B5EF4-FFF2-40B4-BE49-F238E27FC236}">
                <a16:creationId xmlns:a16="http://schemas.microsoft.com/office/drawing/2014/main" id="{93789D65-62B5-4259-A79E-377B8A0B8FAC}"/>
              </a:ext>
            </a:extLst>
          </p:cNvPr>
          <p:cNvPicPr>
            <a:picLocks noChangeAspect="1"/>
          </p:cNvPicPr>
          <p:nvPr/>
        </p:nvPicPr>
        <p:blipFill>
          <a:blip r:embed="rId4"/>
          <a:stretch>
            <a:fillRect/>
          </a:stretch>
        </p:blipFill>
        <p:spPr>
          <a:xfrm>
            <a:off x="7107381" y="292100"/>
            <a:ext cx="4496355" cy="1403558"/>
          </a:xfrm>
          <a:prstGeom prst="rect">
            <a:avLst/>
          </a:prstGeom>
        </p:spPr>
      </p:pic>
      <p:sp>
        <p:nvSpPr>
          <p:cNvPr id="253" name="Rectangle 252">
            <a:extLst>
              <a:ext uri="{FF2B5EF4-FFF2-40B4-BE49-F238E27FC236}">
                <a16:creationId xmlns:a16="http://schemas.microsoft.com/office/drawing/2014/main" id="{CB743B0E-925C-4F5A-BD4D-DF223722101E}"/>
              </a:ext>
              <a:ext uri="{C183D7F6-B498-43B3-948B-1728B52AA6E4}">
                <adec:decorative xmlns:adec="http://schemas.microsoft.com/office/drawing/2017/decorative" val="1"/>
              </a:ext>
            </a:extLst>
          </p:cNvPr>
          <p:cNvSpPr/>
          <p:nvPr/>
        </p:nvSpPr>
        <p:spPr bwMode="auto">
          <a:xfrm>
            <a:off x="7993380" y="1"/>
            <a:ext cx="4198620" cy="1695658"/>
          </a:xfrm>
          <a:prstGeom prst="rect">
            <a:avLst/>
          </a:prstGeom>
          <a:solidFill>
            <a:srgbClr val="F2F2F2">
              <a:alpha val="6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LID4096"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57904313"/>
      </p:ext>
    </p:extLst>
  </p:cSld>
  <p:clrMapOvr>
    <a:masterClrMapping/>
  </p:clrMapOvr>
  <p:transition>
    <p:fade/>
  </p:transition>
</p:sld>
</file>

<file path=ppt/theme/theme1.xml><?xml version="1.0" encoding="utf-8"?>
<a:theme xmlns:a="http://schemas.openxmlformats.org/drawingml/2006/main" name="9-52018_Microsoft_Game Stack Live_Template">
  <a:themeElements>
    <a:clrScheme name="Custom 21">
      <a:dk1>
        <a:srgbClr val="000000"/>
      </a:dk1>
      <a:lt1>
        <a:srgbClr val="FFFFFF"/>
      </a:lt1>
      <a:dk2>
        <a:srgbClr val="2F2F2F"/>
      </a:dk2>
      <a:lt2>
        <a:srgbClr val="F2F2F2"/>
      </a:lt2>
      <a:accent1>
        <a:srgbClr val="008575"/>
      </a:accent1>
      <a:accent2>
        <a:srgbClr val="30E5D0"/>
      </a:accent2>
      <a:accent3>
        <a:srgbClr val="274B47"/>
      </a:accent3>
      <a:accent4>
        <a:srgbClr val="737373"/>
      </a:accent4>
      <a:accent5>
        <a:srgbClr val="D2D2D2"/>
      </a:accent5>
      <a:accent6>
        <a:srgbClr val="E6E6E6"/>
      </a:accent6>
      <a:hlink>
        <a:srgbClr val="008575"/>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Game Stack Live 2021 Template.pptx" id="{E4C69922-C3CC-4D9A-947F-39AA4744F8BA}" vid="{ED9648F0-0521-46A1-9EE2-A6EE79110E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Game Stack Live 2021 Template</Template>
  <TotalTime>0</TotalTime>
  <Words>6520</Words>
  <Application>Microsoft Office PowerPoint</Application>
  <PresentationFormat>Widescreen</PresentationFormat>
  <Paragraphs>786</Paragraphs>
  <Slides>38</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Cambria Math</vt:lpstr>
      <vt:lpstr>Consolas</vt:lpstr>
      <vt:lpstr>Segoe UI</vt:lpstr>
      <vt:lpstr>Segoe UI Semibold</vt:lpstr>
      <vt:lpstr>Wingdings</vt:lpstr>
      <vt:lpstr>9-52018_Microsoft_Game Stack Live_Template</vt:lpstr>
      <vt:lpstr>PowerPoint Presentation</vt:lpstr>
      <vt:lpstr>Denoising Raytraced Soft Shadows  on Xbox Series X|S and Windows with FidelityFX</vt:lpstr>
      <vt:lpstr>Agenda</vt:lpstr>
      <vt:lpstr>10,000 foot view</vt:lpstr>
      <vt:lpstr>PowerPoint Presentation</vt:lpstr>
      <vt:lpstr>PowerPoint Presentation</vt:lpstr>
      <vt:lpstr>Building blocks</vt:lpstr>
      <vt:lpstr>Building blocks</vt:lpstr>
      <vt:lpstr>Building blocks</vt:lpstr>
      <vt:lpstr>Building blocks</vt:lpstr>
      <vt:lpstr>Building blocks</vt:lpstr>
      <vt:lpstr>Building blocks</vt:lpstr>
      <vt:lpstr>Building blocks</vt:lpstr>
      <vt:lpstr>Building blocks</vt:lpstr>
      <vt:lpstr>Building blocks</vt:lpstr>
      <vt:lpstr>Building blocks</vt:lpstr>
      <vt:lpstr>Building blocks</vt:lpstr>
      <vt:lpstr>Building blocks</vt:lpstr>
      <vt:lpstr>Performance improvements</vt:lpstr>
      <vt:lpstr>Key observations</vt:lpstr>
      <vt:lpstr>Single ray per pixel</vt:lpstr>
      <vt:lpstr>Single ray per pixel</vt:lpstr>
      <vt:lpstr>Single ray per pixel</vt:lpstr>
      <vt:lpstr>Single ray per pixel</vt:lpstr>
      <vt:lpstr>Single ray per pixel</vt:lpstr>
      <vt:lpstr>Tile classification</vt:lpstr>
      <vt:lpstr>Tile classification</vt:lpstr>
      <vt:lpstr>Tile classification</vt:lpstr>
      <vt:lpstr>Merge passes</vt:lpstr>
      <vt:lpstr>Groupshared memory</vt:lpstr>
      <vt:lpstr>Packed math</vt:lpstr>
      <vt:lpstr>Packed math</vt:lpstr>
      <vt:lpstr>Miscellaneous</vt:lpstr>
      <vt:lpstr>Closing notes</vt:lpstr>
      <vt:lpstr>Future ideas</vt:lpstr>
      <vt:lpstr>Acknowledgements</vt:lpstr>
      <vt:lpstr>Disclaimer and attribution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2021-04-12T19:46:57Z</dcterms:created>
  <dcterms:modified xsi:type="dcterms:W3CDTF">2021-04-12T19:47:16Z</dcterms:modified>
</cp:coreProperties>
</file>